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4.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5.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7.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687" r:id="rId2"/>
    <p:sldMasterId id="2147483689" r:id="rId3"/>
    <p:sldMasterId id="2147483750" r:id="rId4"/>
    <p:sldMasterId id="2147483817" r:id="rId5"/>
    <p:sldMasterId id="2147483829" r:id="rId6"/>
    <p:sldMasterId id="2147483841" r:id="rId7"/>
    <p:sldMasterId id="2147483869" r:id="rId8"/>
    <p:sldMasterId id="2147483920" r:id="rId9"/>
    <p:sldMasterId id="2147483992" r:id="rId10"/>
    <p:sldMasterId id="2147484019" r:id="rId11"/>
    <p:sldMasterId id="2147484093" r:id="rId12"/>
    <p:sldMasterId id="2147484115" r:id="rId13"/>
    <p:sldMasterId id="2147484157" r:id="rId14"/>
    <p:sldMasterId id="2147484169" r:id="rId15"/>
    <p:sldMasterId id="2147484193" r:id="rId16"/>
    <p:sldMasterId id="2147484241" r:id="rId17"/>
    <p:sldMasterId id="2147484253" r:id="rId18"/>
    <p:sldMasterId id="2147484265" r:id="rId19"/>
    <p:sldMasterId id="2147484277" r:id="rId20"/>
    <p:sldMasterId id="2147484289" r:id="rId21"/>
    <p:sldMasterId id="2147484314" r:id="rId22"/>
    <p:sldMasterId id="2147484326" r:id="rId23"/>
    <p:sldMasterId id="2147484338" r:id="rId24"/>
    <p:sldMasterId id="2147484375" r:id="rId25"/>
    <p:sldMasterId id="2147484387" r:id="rId26"/>
    <p:sldMasterId id="2147484399" r:id="rId27"/>
    <p:sldMasterId id="2147484411" r:id="rId28"/>
  </p:sldMasterIdLst>
  <p:notesMasterIdLst>
    <p:notesMasterId r:id="rId121"/>
  </p:notesMasterIdLst>
  <p:handoutMasterIdLst>
    <p:handoutMasterId r:id="rId122"/>
  </p:handoutMasterIdLst>
  <p:sldIdLst>
    <p:sldId id="355" r:id="rId29"/>
    <p:sldId id="389" r:id="rId30"/>
    <p:sldId id="427" r:id="rId31"/>
    <p:sldId id="422" r:id="rId32"/>
    <p:sldId id="268" r:id="rId33"/>
    <p:sldId id="378" r:id="rId34"/>
    <p:sldId id="343" r:id="rId35"/>
    <p:sldId id="387" r:id="rId36"/>
    <p:sldId id="320" r:id="rId37"/>
    <p:sldId id="318" r:id="rId38"/>
    <p:sldId id="335" r:id="rId39"/>
    <p:sldId id="312" r:id="rId40"/>
    <p:sldId id="310" r:id="rId41"/>
    <p:sldId id="360" r:id="rId42"/>
    <p:sldId id="303" r:id="rId43"/>
    <p:sldId id="377" r:id="rId44"/>
    <p:sldId id="341" r:id="rId45"/>
    <p:sldId id="340" r:id="rId46"/>
    <p:sldId id="338" r:id="rId47"/>
    <p:sldId id="272" r:id="rId48"/>
    <p:sldId id="397" r:id="rId49"/>
    <p:sldId id="429" r:id="rId50"/>
    <p:sldId id="273" r:id="rId51"/>
    <p:sldId id="271" r:id="rId52"/>
    <p:sldId id="345" r:id="rId53"/>
    <p:sldId id="264" r:id="rId54"/>
    <p:sldId id="304" r:id="rId55"/>
    <p:sldId id="298" r:id="rId56"/>
    <p:sldId id="299" r:id="rId57"/>
    <p:sldId id="278" r:id="rId58"/>
    <p:sldId id="300" r:id="rId59"/>
    <p:sldId id="359" r:id="rId60"/>
    <p:sldId id="313" r:id="rId61"/>
    <p:sldId id="301" r:id="rId62"/>
    <p:sldId id="347" r:id="rId63"/>
    <p:sldId id="280" r:id="rId64"/>
    <p:sldId id="328" r:id="rId65"/>
    <p:sldId id="372" r:id="rId66"/>
    <p:sldId id="311" r:id="rId67"/>
    <p:sldId id="281" r:id="rId68"/>
    <p:sldId id="365" r:id="rId69"/>
    <p:sldId id="398" r:id="rId70"/>
    <p:sldId id="425" r:id="rId71"/>
    <p:sldId id="432" r:id="rId72"/>
    <p:sldId id="433" r:id="rId73"/>
    <p:sldId id="434" r:id="rId74"/>
    <p:sldId id="348" r:id="rId75"/>
    <p:sldId id="282" r:id="rId76"/>
    <p:sldId id="283" r:id="rId77"/>
    <p:sldId id="284" r:id="rId78"/>
    <p:sldId id="421" r:id="rId79"/>
    <p:sldId id="285" r:id="rId80"/>
    <p:sldId id="371" r:id="rId81"/>
    <p:sldId id="362" r:id="rId82"/>
    <p:sldId id="400" r:id="rId83"/>
    <p:sldId id="412" r:id="rId84"/>
    <p:sldId id="423" r:id="rId85"/>
    <p:sldId id="404" r:id="rId86"/>
    <p:sldId id="405" r:id="rId87"/>
    <p:sldId id="426" r:id="rId88"/>
    <p:sldId id="406" r:id="rId89"/>
    <p:sldId id="420" r:id="rId90"/>
    <p:sldId id="408" r:id="rId91"/>
    <p:sldId id="419" r:id="rId92"/>
    <p:sldId id="413" r:id="rId93"/>
    <p:sldId id="414" r:id="rId94"/>
    <p:sldId id="417" r:id="rId95"/>
    <p:sldId id="418" r:id="rId96"/>
    <p:sldId id="286" r:id="rId97"/>
    <p:sldId id="410" r:id="rId98"/>
    <p:sldId id="411" r:id="rId99"/>
    <p:sldId id="415" r:id="rId100"/>
    <p:sldId id="416" r:id="rId101"/>
    <p:sldId id="430" r:id="rId102"/>
    <p:sldId id="363" r:id="rId103"/>
    <p:sldId id="409" r:id="rId104"/>
    <p:sldId id="366" r:id="rId105"/>
    <p:sldId id="354" r:id="rId106"/>
    <p:sldId id="289" r:id="rId107"/>
    <p:sldId id="349" r:id="rId108"/>
    <p:sldId id="290" r:id="rId109"/>
    <p:sldId id="350" r:id="rId110"/>
    <p:sldId id="291" r:id="rId111"/>
    <p:sldId id="351" r:id="rId112"/>
    <p:sldId id="292" r:id="rId113"/>
    <p:sldId id="392" r:id="rId114"/>
    <p:sldId id="396" r:id="rId115"/>
    <p:sldId id="391" r:id="rId116"/>
    <p:sldId id="357" r:id="rId117"/>
    <p:sldId id="356" r:id="rId118"/>
    <p:sldId id="390" r:id="rId119"/>
    <p:sldId id="302" r:id="rId120"/>
  </p:sldIdLst>
  <p:sldSz cx="12192000" cy="6858000"/>
  <p:notesSz cx="7007225" cy="9288463"/>
  <p:custDataLst>
    <p:tags r:id="rId1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D6E5"/>
    <a:srgbClr val="25C3C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5465" autoAdjust="0"/>
  </p:normalViewPr>
  <p:slideViewPr>
    <p:cSldViewPr snapToGrid="0" snapToObjects="1">
      <p:cViewPr varScale="1">
        <p:scale>
          <a:sx n="46" d="100"/>
          <a:sy n="46" d="100"/>
        </p:scale>
        <p:origin x="48" y="144"/>
      </p:cViewPr>
      <p:guideLst>
        <p:guide orient="horz" pos="2088"/>
        <p:guide pos="3840"/>
      </p:guideLst>
    </p:cSldViewPr>
  </p:slideViewPr>
  <p:notesTextViewPr>
    <p:cViewPr>
      <p:scale>
        <a:sx n="3" d="2"/>
        <a:sy n="3" d="2"/>
      </p:scale>
      <p:origin x="0" y="0"/>
    </p:cViewPr>
  </p:notesTextViewPr>
  <p:sorterViewPr>
    <p:cViewPr varScale="1">
      <p:scale>
        <a:sx n="100" d="100"/>
        <a:sy n="100" d="100"/>
      </p:scale>
      <p:origin x="0" y="-38731"/>
    </p:cViewPr>
  </p:sorterViewPr>
  <p:notesViewPr>
    <p:cSldViewPr snapToGrid="0" snapToObjects="1">
      <p:cViewPr varScale="1">
        <p:scale>
          <a:sx n="59" d="100"/>
          <a:sy n="59" d="100"/>
        </p:scale>
        <p:origin x="268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tags" Target="tags/tag1.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13" Type="http://schemas.openxmlformats.org/officeDocument/2006/relationships/slide" Target="slides/slide85.xml"/><Relationship Id="rId118" Type="http://schemas.openxmlformats.org/officeDocument/2006/relationships/slide" Target="slides/slide90.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103" Type="http://schemas.openxmlformats.org/officeDocument/2006/relationships/slide" Target="slides/slide75.xml"/><Relationship Id="rId108" Type="http://schemas.openxmlformats.org/officeDocument/2006/relationships/slide" Target="slides/slide80.xml"/><Relationship Id="rId116" Type="http://schemas.openxmlformats.org/officeDocument/2006/relationships/slide" Target="slides/slide88.xml"/><Relationship Id="rId124"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11"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slide" Target="slides/slide86.xml"/><Relationship Id="rId119" Type="http://schemas.openxmlformats.org/officeDocument/2006/relationships/slide" Target="slides/slide91.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61" Type="http://schemas.openxmlformats.org/officeDocument/2006/relationships/slide" Target="slides/slide33.xml"/><Relationship Id="rId82"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464" cy="46603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9139" y="0"/>
            <a:ext cx="3036464" cy="466036"/>
          </a:xfrm>
          <a:prstGeom prst="rect">
            <a:avLst/>
          </a:prstGeom>
        </p:spPr>
        <p:txBody>
          <a:bodyPr vert="horz" lIns="91440" tIns="45720" rIns="91440" bIns="45720" rtlCol="0"/>
          <a:lstStyle>
            <a:lvl1pPr algn="r">
              <a:defRPr sz="1200"/>
            </a:lvl1pPr>
          </a:lstStyle>
          <a:p>
            <a:fld id="{53B77F96-7043-4629-8D89-0E8AF67D2238}" type="datetimeFigureOut">
              <a:rPr lang="en-US" smtClean="0"/>
              <a:t>7/15/2015</a:t>
            </a:fld>
            <a:endParaRPr lang="en-US"/>
          </a:p>
        </p:txBody>
      </p:sp>
      <p:sp>
        <p:nvSpPr>
          <p:cNvPr id="4" name="Footer Placeholder 3"/>
          <p:cNvSpPr>
            <a:spLocks noGrp="1"/>
          </p:cNvSpPr>
          <p:nvPr>
            <p:ph type="ftr" sz="quarter" idx="2"/>
          </p:nvPr>
        </p:nvSpPr>
        <p:spPr>
          <a:xfrm>
            <a:off x="0" y="8822429"/>
            <a:ext cx="3036464" cy="46603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9139" y="8822429"/>
            <a:ext cx="3036464" cy="466035"/>
          </a:xfrm>
          <a:prstGeom prst="rect">
            <a:avLst/>
          </a:prstGeom>
        </p:spPr>
        <p:txBody>
          <a:bodyPr vert="horz" lIns="91440" tIns="45720" rIns="91440" bIns="45720" rtlCol="0" anchor="b"/>
          <a:lstStyle>
            <a:lvl1pPr algn="r">
              <a:defRPr sz="1200"/>
            </a:lvl1pPr>
          </a:lstStyle>
          <a:p>
            <a:fld id="{4D994A10-3FE8-470B-8EA6-054CF5EDDBB6}" type="slidenum">
              <a:rPr lang="en-US" smtClean="0"/>
              <a:t>‹#›</a:t>
            </a:fld>
            <a:endParaRPr lang="en-US"/>
          </a:p>
        </p:txBody>
      </p:sp>
    </p:spTree>
    <p:extLst>
      <p:ext uri="{BB962C8B-B14F-4D97-AF65-F5344CB8AC3E}">
        <p14:creationId xmlns:p14="http://schemas.microsoft.com/office/powerpoint/2010/main" val="1106389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464" cy="46603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9139" y="0"/>
            <a:ext cx="3036464" cy="466036"/>
          </a:xfrm>
          <a:prstGeom prst="rect">
            <a:avLst/>
          </a:prstGeom>
        </p:spPr>
        <p:txBody>
          <a:bodyPr vert="horz" lIns="91440" tIns="45720" rIns="91440" bIns="45720" rtlCol="0"/>
          <a:lstStyle>
            <a:lvl1pPr algn="r">
              <a:defRPr sz="1200"/>
            </a:lvl1pPr>
          </a:lstStyle>
          <a:p>
            <a:fld id="{09EC035F-8FD4-45A4-9274-F8197AE789B1}" type="datetimeFigureOut">
              <a:rPr lang="en-US" smtClean="0"/>
              <a:t>7/15/2015</a:t>
            </a:fld>
            <a:endParaRPr lang="en-US"/>
          </a:p>
        </p:txBody>
      </p:sp>
      <p:sp>
        <p:nvSpPr>
          <p:cNvPr id="4" name="Slide Image Placeholder 3"/>
          <p:cNvSpPr>
            <a:spLocks noGrp="1" noRot="1" noChangeAspect="1"/>
          </p:cNvSpPr>
          <p:nvPr>
            <p:ph type="sldImg" idx="2"/>
          </p:nvPr>
        </p:nvSpPr>
        <p:spPr>
          <a:xfrm>
            <a:off x="717550" y="1160463"/>
            <a:ext cx="5572125" cy="31353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723" y="4470072"/>
            <a:ext cx="5605780" cy="365733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2429"/>
            <a:ext cx="3036464" cy="46603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9139" y="8822429"/>
            <a:ext cx="3036464" cy="466035"/>
          </a:xfrm>
          <a:prstGeom prst="rect">
            <a:avLst/>
          </a:prstGeom>
        </p:spPr>
        <p:txBody>
          <a:bodyPr vert="horz" lIns="91440" tIns="45720" rIns="91440" bIns="45720" rtlCol="0" anchor="b"/>
          <a:lstStyle>
            <a:lvl1pPr algn="r">
              <a:defRPr sz="1200"/>
            </a:lvl1pPr>
          </a:lstStyle>
          <a:p>
            <a:fld id="{54423F9A-E17B-4D20-8504-0EB8003F95E7}" type="slidenum">
              <a:rPr lang="en-US" smtClean="0"/>
              <a:t>‹#›</a:t>
            </a:fld>
            <a:endParaRPr lang="en-US"/>
          </a:p>
        </p:txBody>
      </p:sp>
    </p:spTree>
    <p:extLst>
      <p:ext uri="{BB962C8B-B14F-4D97-AF65-F5344CB8AC3E}">
        <p14:creationId xmlns:p14="http://schemas.microsoft.com/office/powerpoint/2010/main" val="1775730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0463"/>
            <a:ext cx="5572125" cy="3135312"/>
          </a:xfrm>
        </p:spPr>
      </p:sp>
      <p:sp>
        <p:nvSpPr>
          <p:cNvPr id="3" name="Notes Placeholder 2"/>
          <p:cNvSpPr>
            <a:spLocks noGrp="1"/>
          </p:cNvSpPr>
          <p:nvPr>
            <p:ph type="body" idx="1"/>
          </p:nvPr>
        </p:nvSpPr>
        <p:spPr/>
        <p:txBody>
          <a:bodyPr/>
          <a:lstStyle/>
          <a:p>
            <a:r>
              <a:rPr lang="en-US" dirty="0" smtClean="0"/>
              <a:t>Steve</a:t>
            </a:r>
          </a:p>
          <a:p>
            <a:r>
              <a:rPr lang="en-US" dirty="0" smtClean="0"/>
              <a:t>What a Line Up</a:t>
            </a:r>
            <a:r>
              <a:rPr lang="en-US" baseline="0" dirty="0" smtClean="0"/>
              <a:t> ! – Randy Sprick, Bob </a:t>
            </a:r>
            <a:r>
              <a:rPr lang="en-US" baseline="0" dirty="0" err="1" smtClean="0"/>
              <a:t>Pasternack</a:t>
            </a:r>
            <a:r>
              <a:rPr lang="en-US" baseline="0" dirty="0" smtClean="0"/>
              <a:t>, Doug Fuchs… </a:t>
            </a:r>
            <a:endParaRPr lang="en-US" dirty="0"/>
          </a:p>
        </p:txBody>
      </p:sp>
      <p:sp>
        <p:nvSpPr>
          <p:cNvPr id="4" name="Slide Number Placeholder 3"/>
          <p:cNvSpPr>
            <a:spLocks noGrp="1"/>
          </p:cNvSpPr>
          <p:nvPr>
            <p:ph type="sldNum" sz="quarter" idx="10"/>
          </p:nvPr>
        </p:nvSpPr>
        <p:spPr/>
        <p:txBody>
          <a:bodyPr/>
          <a:lstStyle/>
          <a:p>
            <a:fld id="{54423F9A-E17B-4D20-8504-0EB8003F95E7}" type="slidenum">
              <a:rPr lang="en-US" smtClean="0"/>
              <a:t>1</a:t>
            </a:fld>
            <a:endParaRPr lang="en-US"/>
          </a:p>
        </p:txBody>
      </p:sp>
    </p:spTree>
    <p:extLst>
      <p:ext uri="{BB962C8B-B14F-4D97-AF65-F5344CB8AC3E}">
        <p14:creationId xmlns:p14="http://schemas.microsoft.com/office/powerpoint/2010/main" val="263848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34D25-603F-436A-9E76-2C31A6406DE3}"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195965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https://custom.cvent.com/8A7E982955054317AE5532B53D2CB647/files/9fd7cc18cdb14d7a9d2e6c082d2dac10.pdf</a:t>
            </a:r>
            <a:endParaRPr lang="en-US" dirty="0"/>
          </a:p>
        </p:txBody>
      </p:sp>
      <p:sp>
        <p:nvSpPr>
          <p:cNvPr id="4" name="Slide Number Placeholder 3"/>
          <p:cNvSpPr>
            <a:spLocks noGrp="1"/>
          </p:cNvSpPr>
          <p:nvPr>
            <p:ph type="sldNum" sz="quarter" idx="10"/>
          </p:nvPr>
        </p:nvSpPr>
        <p:spPr/>
        <p:txBody>
          <a:bodyPr/>
          <a:lstStyle/>
          <a:p>
            <a:fld id="{54423F9A-E17B-4D20-8504-0EB8003F95E7}" type="slidenum">
              <a:rPr lang="en-US" smtClean="0"/>
              <a:t>70</a:t>
            </a:fld>
            <a:endParaRPr lang="en-US"/>
          </a:p>
        </p:txBody>
      </p:sp>
    </p:spTree>
    <p:extLst>
      <p:ext uri="{BB962C8B-B14F-4D97-AF65-F5344CB8AC3E}">
        <p14:creationId xmlns:p14="http://schemas.microsoft.com/office/powerpoint/2010/main" val="213967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23F9A-E17B-4D20-8504-0EB8003F95E7}" type="slidenum">
              <a:rPr lang="en-US" smtClean="0"/>
              <a:t>71</a:t>
            </a:fld>
            <a:endParaRPr lang="en-US"/>
          </a:p>
        </p:txBody>
      </p:sp>
    </p:spTree>
    <p:extLst>
      <p:ext uri="{BB962C8B-B14F-4D97-AF65-F5344CB8AC3E}">
        <p14:creationId xmlns:p14="http://schemas.microsoft.com/office/powerpoint/2010/main" val="252664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a recovering Compliance</a:t>
            </a:r>
            <a:r>
              <a:rPr lang="en-US" baseline="0" dirty="0" smtClean="0"/>
              <a:t> Monitor – trying to be positive…</a:t>
            </a:r>
            <a:endParaRPr lang="en-US" dirty="0"/>
          </a:p>
        </p:txBody>
      </p:sp>
      <p:sp>
        <p:nvSpPr>
          <p:cNvPr id="4" name="Slide Number Placeholder 3"/>
          <p:cNvSpPr>
            <a:spLocks noGrp="1"/>
          </p:cNvSpPr>
          <p:nvPr>
            <p:ph type="sldNum" sz="quarter" idx="10"/>
          </p:nvPr>
        </p:nvSpPr>
        <p:spPr/>
        <p:txBody>
          <a:bodyPr/>
          <a:lstStyle/>
          <a:p>
            <a:fld id="{54423F9A-E17B-4D20-8504-0EB8003F95E7}" type="slidenum">
              <a:rPr lang="en-US" smtClean="0"/>
              <a:t>2</a:t>
            </a:fld>
            <a:endParaRPr lang="en-US"/>
          </a:p>
        </p:txBody>
      </p:sp>
    </p:spTree>
    <p:extLst>
      <p:ext uri="{BB962C8B-B14F-4D97-AF65-F5344CB8AC3E}">
        <p14:creationId xmlns:p14="http://schemas.microsoft.com/office/powerpoint/2010/main" val="1746502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0463"/>
            <a:ext cx="5572125" cy="3135312"/>
          </a:xfrm>
        </p:spPr>
      </p:sp>
      <p:sp>
        <p:nvSpPr>
          <p:cNvPr id="3" name="Notes Placeholder 2"/>
          <p:cNvSpPr>
            <a:spLocks noGrp="1"/>
          </p:cNvSpPr>
          <p:nvPr>
            <p:ph type="body" idx="1"/>
          </p:nvPr>
        </p:nvSpPr>
        <p:spPr/>
        <p:txBody>
          <a:bodyPr/>
          <a:lstStyle/>
          <a:p>
            <a:r>
              <a:rPr lang="en-US" dirty="0" smtClean="0"/>
              <a:t>Source: Boyer, E. (1979, February). Public Law 94-142: A promising start.  </a:t>
            </a:r>
            <a:r>
              <a:rPr lang="en-US" i="1" dirty="0" smtClean="0"/>
              <a:t>Educational Leadership</a:t>
            </a:r>
            <a:r>
              <a:rPr lang="en-US" dirty="0" smtClean="0"/>
              <a:t>.</a:t>
            </a:r>
            <a:endParaRPr lang="en-US" dirty="0"/>
          </a:p>
        </p:txBody>
      </p:sp>
      <p:sp>
        <p:nvSpPr>
          <p:cNvPr id="4" name="Slide Number Placeholder 3"/>
          <p:cNvSpPr>
            <a:spLocks noGrp="1"/>
          </p:cNvSpPr>
          <p:nvPr>
            <p:ph type="sldNum" sz="quarter" idx="10"/>
          </p:nvPr>
        </p:nvSpPr>
        <p:spPr/>
        <p:txBody>
          <a:bodyPr/>
          <a:lstStyle/>
          <a:p>
            <a:fld id="{54423F9A-E17B-4D20-8504-0EB8003F95E7}" type="slidenum">
              <a:rPr lang="en-US" smtClean="0"/>
              <a:t>10</a:t>
            </a:fld>
            <a:endParaRPr lang="en-US"/>
          </a:p>
        </p:txBody>
      </p:sp>
    </p:spTree>
    <p:extLst>
      <p:ext uri="{BB962C8B-B14F-4D97-AF65-F5344CB8AC3E}">
        <p14:creationId xmlns:p14="http://schemas.microsoft.com/office/powerpoint/2010/main" val="62783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056730" y="8822136"/>
            <a:ext cx="3104590" cy="46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0" tIns="44960" rIns="89920" bIns="44960" anchor="b"/>
          <a:lstStyle>
            <a:lvl1pPr defTabSz="898525">
              <a:defRPr>
                <a:solidFill>
                  <a:schemeClr val="tx1"/>
                </a:solidFill>
                <a:latin typeface="Verdana" panose="020B0604030504040204" pitchFamily="34" charset="0"/>
                <a:ea typeface="ＭＳ Ｐゴシック" panose="020B0600070205080204" pitchFamily="34" charset="-128"/>
              </a:defRPr>
            </a:lvl1pPr>
            <a:lvl2pPr marL="742950" indent="-285750" defTabSz="898525">
              <a:defRPr>
                <a:solidFill>
                  <a:schemeClr val="tx1"/>
                </a:solidFill>
                <a:latin typeface="Verdana" panose="020B0604030504040204" pitchFamily="34" charset="0"/>
                <a:ea typeface="ＭＳ Ｐゴシック" panose="020B0600070205080204" pitchFamily="34" charset="-128"/>
              </a:defRPr>
            </a:lvl2pPr>
            <a:lvl3pPr marL="1143000" indent="-228600" defTabSz="898525">
              <a:defRPr>
                <a:solidFill>
                  <a:schemeClr val="tx1"/>
                </a:solidFill>
                <a:latin typeface="Verdana" panose="020B0604030504040204" pitchFamily="34" charset="0"/>
                <a:ea typeface="ＭＳ Ｐゴシック" panose="020B0600070205080204" pitchFamily="34" charset="-128"/>
              </a:defRPr>
            </a:lvl3pPr>
            <a:lvl4pPr marL="1600200" indent="-228600" defTabSz="898525">
              <a:defRPr>
                <a:solidFill>
                  <a:schemeClr val="tx1"/>
                </a:solidFill>
                <a:latin typeface="Verdana" panose="020B0604030504040204" pitchFamily="34" charset="0"/>
                <a:ea typeface="ＭＳ Ｐゴシック" panose="020B0600070205080204" pitchFamily="34" charset="-128"/>
              </a:defRPr>
            </a:lvl4pPr>
            <a:lvl5pPr marL="2057400" indent="-228600" defTabSz="898525">
              <a:defRPr>
                <a:solidFill>
                  <a:schemeClr val="tx1"/>
                </a:solidFill>
                <a:latin typeface="Verdana" panose="020B0604030504040204" pitchFamily="34" charset="0"/>
                <a:ea typeface="ＭＳ Ｐゴシック" panose="020B0600070205080204" pitchFamily="34" charset="-128"/>
              </a:defRPr>
            </a:lvl5pPr>
            <a:lvl6pPr marL="2514600" indent="-228600" defTabSz="8985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8985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8985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8985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r" eaLnBrk="1" hangingPunct="1"/>
            <a:fld id="{2340225D-2A8C-40A2-B532-04B36C47410D}" type="slidenum">
              <a:rPr lang="en-US" altLang="en-US" sz="1200"/>
              <a:pPr algn="r" eaLnBrk="1" hangingPunct="1"/>
              <a:t>17</a:t>
            </a:fld>
            <a:endParaRPr lang="en-US" altLang="en-US" sz="1200"/>
          </a:p>
        </p:txBody>
      </p:sp>
      <p:sp>
        <p:nvSpPr>
          <p:cNvPr id="58371" name="Rectangle 2"/>
          <p:cNvSpPr>
            <a:spLocks noGrp="1" noRot="1" noChangeAspect="1" noChangeArrowheads="1" noTextEdit="1"/>
          </p:cNvSpPr>
          <p:nvPr>
            <p:ph type="sldImg"/>
          </p:nvPr>
        </p:nvSpPr>
        <p:spPr>
          <a:xfrm>
            <a:off x="436563" y="687388"/>
            <a:ext cx="6242050" cy="3511550"/>
          </a:xfrm>
          <a:ln/>
        </p:spPr>
      </p:sp>
      <p:sp>
        <p:nvSpPr>
          <p:cNvPr id="58372" name="Rectangle 3"/>
          <p:cNvSpPr>
            <a:spLocks noGrp="1" noChangeArrowheads="1"/>
          </p:cNvSpPr>
          <p:nvPr>
            <p:ph type="body" idx="1"/>
          </p:nvPr>
        </p:nvSpPr>
        <p:spPr>
          <a:xfrm>
            <a:off x="937541" y="4426930"/>
            <a:ext cx="5235954" cy="42001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0" tIns="44960" rIns="89920" bIns="44960"/>
          <a:lstStyle/>
          <a:p>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80589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4056730" y="8822136"/>
            <a:ext cx="3104590" cy="46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0" tIns="44960" rIns="89920" bIns="44960" anchor="b"/>
          <a:lstStyle>
            <a:lvl1pPr defTabSz="898525">
              <a:defRPr>
                <a:solidFill>
                  <a:schemeClr val="tx1"/>
                </a:solidFill>
                <a:latin typeface="Verdana" panose="020B0604030504040204" pitchFamily="34" charset="0"/>
                <a:ea typeface="ＭＳ Ｐゴシック" panose="020B0600070205080204" pitchFamily="34" charset="-128"/>
              </a:defRPr>
            </a:lvl1pPr>
            <a:lvl2pPr marL="742950" indent="-285750" defTabSz="898525">
              <a:defRPr>
                <a:solidFill>
                  <a:schemeClr val="tx1"/>
                </a:solidFill>
                <a:latin typeface="Verdana" panose="020B0604030504040204" pitchFamily="34" charset="0"/>
                <a:ea typeface="ＭＳ Ｐゴシック" panose="020B0600070205080204" pitchFamily="34" charset="-128"/>
              </a:defRPr>
            </a:lvl2pPr>
            <a:lvl3pPr marL="1143000" indent="-228600" defTabSz="898525">
              <a:defRPr>
                <a:solidFill>
                  <a:schemeClr val="tx1"/>
                </a:solidFill>
                <a:latin typeface="Verdana" panose="020B0604030504040204" pitchFamily="34" charset="0"/>
                <a:ea typeface="ＭＳ Ｐゴシック" panose="020B0600070205080204" pitchFamily="34" charset="-128"/>
              </a:defRPr>
            </a:lvl3pPr>
            <a:lvl4pPr marL="1600200" indent="-228600" defTabSz="898525">
              <a:defRPr>
                <a:solidFill>
                  <a:schemeClr val="tx1"/>
                </a:solidFill>
                <a:latin typeface="Verdana" panose="020B0604030504040204" pitchFamily="34" charset="0"/>
                <a:ea typeface="ＭＳ Ｐゴシック" panose="020B0600070205080204" pitchFamily="34" charset="-128"/>
              </a:defRPr>
            </a:lvl4pPr>
            <a:lvl5pPr marL="2057400" indent="-228600" defTabSz="898525">
              <a:defRPr>
                <a:solidFill>
                  <a:schemeClr val="tx1"/>
                </a:solidFill>
                <a:latin typeface="Verdana" panose="020B0604030504040204" pitchFamily="34" charset="0"/>
                <a:ea typeface="ＭＳ Ｐゴシック" panose="020B0600070205080204" pitchFamily="34" charset="-128"/>
              </a:defRPr>
            </a:lvl5pPr>
            <a:lvl6pPr marL="2514600" indent="-228600" defTabSz="8985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8985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8985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8985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r" eaLnBrk="1" hangingPunct="1"/>
            <a:fld id="{68E1BA20-D386-409A-90A1-5D9763E25AB9}" type="slidenum">
              <a:rPr lang="en-US" altLang="en-US" sz="1200"/>
              <a:pPr algn="r" eaLnBrk="1" hangingPunct="1"/>
              <a:t>18</a:t>
            </a:fld>
            <a:endParaRPr lang="en-US" altLang="en-US" sz="1200"/>
          </a:p>
        </p:txBody>
      </p:sp>
      <p:sp>
        <p:nvSpPr>
          <p:cNvPr id="57347" name="Rectangle 2"/>
          <p:cNvSpPr>
            <a:spLocks noGrp="1" noRot="1" noChangeAspect="1" noChangeArrowheads="1" noTextEdit="1"/>
          </p:cNvSpPr>
          <p:nvPr>
            <p:ph type="sldImg"/>
          </p:nvPr>
        </p:nvSpPr>
        <p:spPr>
          <a:xfrm>
            <a:off x="436563" y="687388"/>
            <a:ext cx="6242050" cy="3511550"/>
          </a:xfrm>
          <a:ln/>
        </p:spPr>
      </p:sp>
      <p:sp>
        <p:nvSpPr>
          <p:cNvPr id="57348" name="Rectangle 3"/>
          <p:cNvSpPr>
            <a:spLocks noGrp="1" noChangeArrowheads="1"/>
          </p:cNvSpPr>
          <p:nvPr>
            <p:ph type="body" idx="1"/>
          </p:nvPr>
        </p:nvSpPr>
        <p:spPr>
          <a:xfrm>
            <a:off x="937541" y="4426930"/>
            <a:ext cx="5235954" cy="42001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0" tIns="44960" rIns="89920" bIns="44960"/>
          <a:lstStyle/>
          <a:p>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21079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fld id="{60D7AC4B-7CDE-449E-B68F-C6133A38810A}" type="slidenum">
              <a:rPr lang="en-US" altLang="en-US" sz="1200">
                <a:solidFill>
                  <a:srgbClr val="000000"/>
                </a:solidFill>
              </a:rPr>
              <a:pPr/>
              <a:t>19</a:t>
            </a:fld>
            <a:endParaRPr lang="en-US" altLang="en-US" sz="1200">
              <a:solidFill>
                <a:srgbClr val="000000"/>
              </a:solidFill>
            </a:endParaRPr>
          </a:p>
        </p:txBody>
      </p:sp>
      <p:sp>
        <p:nvSpPr>
          <p:cNvPr id="5123" name="Rectangle 2"/>
          <p:cNvSpPr>
            <a:spLocks noGrp="1" noRot="1" noChangeAspect="1" noChangeArrowheads="1" noTextEdit="1"/>
          </p:cNvSpPr>
          <p:nvPr>
            <p:ph type="sldImg"/>
          </p:nvPr>
        </p:nvSpPr>
        <p:spPr>
          <a:xfrm>
            <a:off x="717550" y="1160463"/>
            <a:ext cx="5572125" cy="3135312"/>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www.ed.gov/policy/speced/guid/idea/monitor/factsheet.html </a:t>
            </a:r>
          </a:p>
        </p:txBody>
      </p:sp>
    </p:spTree>
    <p:extLst>
      <p:ext uri="{BB962C8B-B14F-4D97-AF65-F5344CB8AC3E}">
        <p14:creationId xmlns:p14="http://schemas.microsoft.com/office/powerpoint/2010/main" val="1061896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717550" y="1160463"/>
            <a:ext cx="5572125" cy="3135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E6AC62C-03C6-4B87-97E6-44E0846043CA}" type="slidenum">
              <a:rPr lang="en-US" altLang="en-US" smtClean="0">
                <a:solidFill>
                  <a:prstClr val="black"/>
                </a:solidFill>
              </a:rPr>
              <a:pPr>
                <a:spcBef>
                  <a:spcPct val="0"/>
                </a:spcBef>
              </a:pPr>
              <a:t>38</a:t>
            </a:fld>
            <a:endParaRPr lang="en-US" altLang="en-US" smtClean="0">
              <a:solidFill>
                <a:prstClr val="black"/>
              </a:solidFill>
            </a:endParaRPr>
          </a:p>
        </p:txBody>
      </p:sp>
    </p:spTree>
    <p:extLst>
      <p:ext uri="{BB962C8B-B14F-4D97-AF65-F5344CB8AC3E}">
        <p14:creationId xmlns:p14="http://schemas.microsoft.com/office/powerpoint/2010/main" val="221439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kern="1200" dirty="0" err="1" smtClean="0">
                <a:solidFill>
                  <a:schemeClr val="tx1"/>
                </a:solidFill>
                <a:effectLst/>
                <a:latin typeface="+mn-lt"/>
                <a:ea typeface="+mn-ea"/>
                <a:cs typeface="+mn-cs"/>
              </a:rPr>
              <a:t>Intersting</a:t>
            </a:r>
            <a:r>
              <a:rPr lang="en-US" sz="1200" b="1" i="0" u="sng" kern="1200" dirty="0" smtClean="0">
                <a:solidFill>
                  <a:schemeClr val="tx1"/>
                </a:solidFill>
                <a:effectLst/>
                <a:latin typeface="+mn-lt"/>
                <a:ea typeface="+mn-ea"/>
                <a:cs typeface="+mn-cs"/>
              </a:rPr>
              <a:t> Facts About the Leaning Tower of Pisa</a:t>
            </a:r>
          </a:p>
          <a:p>
            <a:r>
              <a:rPr lang="en-US" sz="1200" b="1" i="0" kern="1200" dirty="0" smtClean="0">
                <a:solidFill>
                  <a:schemeClr val="tx1"/>
                </a:solidFill>
                <a:effectLst/>
                <a:latin typeface="+mn-lt"/>
                <a:ea typeface="+mn-ea"/>
                <a:cs typeface="+mn-cs"/>
              </a:rPr>
              <a:t>The leaning tower of Pisa weighs 14,500 </a:t>
            </a:r>
            <a:r>
              <a:rPr lang="en-US" sz="1200" b="1" i="0" kern="1200" dirty="0" err="1" smtClean="0">
                <a:solidFill>
                  <a:schemeClr val="tx1"/>
                </a:solidFill>
                <a:effectLst/>
                <a:latin typeface="+mn-lt"/>
                <a:ea typeface="+mn-ea"/>
                <a:cs typeface="+mn-cs"/>
              </a:rPr>
              <a:t>tonnes</a:t>
            </a:r>
            <a:r>
              <a:rPr lang="en-US" sz="1200" b="1" i="0" kern="120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Although it took quite a long time for construction to be completed, the official estimated weight of the tower is just shy of 14,500 </a:t>
            </a:r>
            <a:r>
              <a:rPr lang="en-US" sz="1200" b="0" i="0" kern="1200" dirty="0" err="1" smtClean="0">
                <a:solidFill>
                  <a:schemeClr val="tx1"/>
                </a:solidFill>
                <a:effectLst/>
                <a:latin typeface="+mn-lt"/>
                <a:ea typeface="+mn-ea"/>
                <a:cs typeface="+mn-cs"/>
              </a:rPr>
              <a:t>tonnes</a:t>
            </a:r>
            <a:r>
              <a:rPr lang="en-US" sz="1200" b="0" i="0" kern="1200" dirty="0" smtClean="0">
                <a:solidFill>
                  <a:schemeClr val="tx1"/>
                </a:solidFill>
                <a:effectLst/>
                <a:latin typeface="+mn-lt"/>
                <a:ea typeface="+mn-ea"/>
                <a:cs typeface="+mn-cs"/>
              </a:rPr>
              <a:t>. No wonder the clay foundation couldn't handle the weight!</a:t>
            </a:r>
          </a:p>
          <a:p>
            <a:r>
              <a:rPr lang="en-US" sz="1200" b="1" i="0" kern="1200" dirty="0" smtClean="0">
                <a:solidFill>
                  <a:schemeClr val="tx1"/>
                </a:solidFill>
                <a:effectLst/>
                <a:latin typeface="+mn-lt"/>
                <a:ea typeface="+mn-ea"/>
                <a:cs typeface="+mn-cs"/>
              </a:rPr>
              <a:t>The tower took over 800 years to completely finish - </a:t>
            </a:r>
            <a:r>
              <a:rPr lang="en-US" sz="1200" b="0" i="0" kern="1200" dirty="0" smtClean="0">
                <a:solidFill>
                  <a:schemeClr val="tx1"/>
                </a:solidFill>
                <a:effectLst/>
                <a:latin typeface="+mn-lt"/>
                <a:ea typeface="+mn-ea"/>
                <a:cs typeface="+mn-cs"/>
              </a:rPr>
              <a:t>With the final modifications to the tower made in the early 21 </a:t>
            </a:r>
            <a:r>
              <a:rPr lang="en-US" sz="1200" b="0" i="0" kern="1200" dirty="0" err="1" smtClean="0">
                <a:solidFill>
                  <a:schemeClr val="tx1"/>
                </a:solidFill>
                <a:effectLst/>
                <a:latin typeface="+mn-lt"/>
                <a:ea typeface="+mn-ea"/>
                <a:cs typeface="+mn-cs"/>
              </a:rPr>
              <a:t>st</a:t>
            </a:r>
            <a:r>
              <a:rPr lang="en-US" sz="1200" b="0" i="0" kern="1200" dirty="0" smtClean="0">
                <a:solidFill>
                  <a:schemeClr val="tx1"/>
                </a:solidFill>
                <a:effectLst/>
                <a:latin typeface="+mn-lt"/>
                <a:ea typeface="+mn-ea"/>
                <a:cs typeface="+mn-cs"/>
              </a:rPr>
              <a:t> century, the entire process took over 800 years. During this time it witness two great wars, civil war, change in religious governments, and a change in use. It was "completed" in 1350 (over 200 years after its initial construction), but has undergone constant additions and modifications since that date.</a:t>
            </a:r>
          </a:p>
          <a:p>
            <a:r>
              <a:rPr lang="en-US" sz="1200" b="1" i="0" kern="1200" dirty="0" smtClean="0">
                <a:solidFill>
                  <a:schemeClr val="tx1"/>
                </a:solidFill>
                <a:effectLst/>
                <a:latin typeface="+mn-lt"/>
                <a:ea typeface="+mn-ea"/>
                <a:cs typeface="+mn-cs"/>
              </a:rPr>
              <a:t>The leaning tower of Pisa is only 55.86 meters tall - </a:t>
            </a:r>
            <a:r>
              <a:rPr lang="en-US" sz="1200" b="0" i="0" kern="1200" dirty="0" smtClean="0">
                <a:solidFill>
                  <a:schemeClr val="tx1"/>
                </a:solidFill>
                <a:effectLst/>
                <a:latin typeface="+mn-lt"/>
                <a:ea typeface="+mn-ea"/>
                <a:cs typeface="+mn-cs"/>
              </a:rPr>
              <a:t>With its low height, it's the smallest "tower" achieve worldwide recognition.</a:t>
            </a:r>
          </a:p>
          <a:p>
            <a:r>
              <a:rPr lang="en-US" sz="1200" b="1" i="0" kern="1200" dirty="0" smtClean="0">
                <a:solidFill>
                  <a:schemeClr val="tx1"/>
                </a:solidFill>
                <a:effectLst/>
                <a:latin typeface="+mn-lt"/>
                <a:ea typeface="+mn-ea"/>
                <a:cs typeface="+mn-cs"/>
              </a:rPr>
              <a:t>Europe 's most famous monument was the result of a slight miscalculation -</a:t>
            </a:r>
            <a:r>
              <a:rPr lang="en-US" sz="1200" b="0" i="0" kern="1200" dirty="0" smtClean="0">
                <a:solidFill>
                  <a:schemeClr val="tx1"/>
                </a:solidFill>
                <a:effectLst/>
                <a:latin typeface="+mn-lt"/>
                <a:ea typeface="+mn-ea"/>
                <a:cs typeface="+mn-cs"/>
              </a:rPr>
              <a:t>Although many factors have contributed to the lean, the decision of where to build the tower resulted in the original tilt of the tower.</a:t>
            </a:r>
          </a:p>
          <a:p>
            <a:r>
              <a:rPr lang="en-US" sz="1200" b="1" i="0" kern="1200" dirty="0" smtClean="0">
                <a:solidFill>
                  <a:schemeClr val="tx1"/>
                </a:solidFill>
                <a:effectLst/>
                <a:latin typeface="+mn-lt"/>
                <a:ea typeface="+mn-ea"/>
                <a:cs typeface="+mn-cs"/>
              </a:rPr>
              <a:t>It is a symbol of national pride - </a:t>
            </a:r>
            <a:r>
              <a:rPr lang="en-US" sz="1200" b="0" i="0" kern="1200" dirty="0" smtClean="0">
                <a:solidFill>
                  <a:schemeClr val="tx1"/>
                </a:solidFill>
                <a:effectLst/>
                <a:latin typeface="+mn-lt"/>
                <a:ea typeface="+mn-ea"/>
                <a:cs typeface="+mn-cs"/>
              </a:rPr>
              <a:t>What is the first thing that comes to mind when you hear the word Pisa ?</a:t>
            </a:r>
          </a:p>
          <a:p>
            <a:r>
              <a:rPr lang="en-US" sz="1200" b="1" i="0" kern="1200" dirty="0" smtClean="0">
                <a:solidFill>
                  <a:schemeClr val="tx1"/>
                </a:solidFill>
                <a:effectLst/>
                <a:latin typeface="+mn-lt"/>
                <a:ea typeface="+mn-ea"/>
                <a:cs typeface="+mn-cs"/>
              </a:rPr>
              <a:t>It is located in the Piazza Dei </a:t>
            </a:r>
            <a:r>
              <a:rPr lang="en-US" sz="1200" b="1" i="0" kern="1200" dirty="0" err="1" smtClean="0">
                <a:solidFill>
                  <a:schemeClr val="tx1"/>
                </a:solidFill>
                <a:effectLst/>
                <a:latin typeface="+mn-lt"/>
                <a:ea typeface="+mn-ea"/>
                <a:cs typeface="+mn-cs"/>
              </a:rPr>
              <a:t>Miracoli</a:t>
            </a:r>
            <a:r>
              <a:rPr lang="en-US" sz="1200" b="1" i="0" kern="120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The "field of miracles" is where the tower is located, along with a few other famous structures, such as the Duomo, the </a:t>
            </a:r>
            <a:r>
              <a:rPr lang="en-US" sz="1200" b="0" i="0" kern="1200" dirty="0" err="1" smtClean="0">
                <a:solidFill>
                  <a:schemeClr val="tx1"/>
                </a:solidFill>
                <a:effectLst/>
                <a:latin typeface="+mn-lt"/>
                <a:ea typeface="+mn-ea"/>
                <a:cs typeface="+mn-cs"/>
              </a:rPr>
              <a:t>Camposanto</a:t>
            </a:r>
            <a:r>
              <a:rPr lang="en-US" sz="1200" b="0" i="0" kern="1200" dirty="0" smtClean="0">
                <a:solidFill>
                  <a:schemeClr val="tx1"/>
                </a:solidFill>
                <a:effectLst/>
                <a:latin typeface="+mn-lt"/>
                <a:ea typeface="+mn-ea"/>
                <a:cs typeface="+mn-cs"/>
              </a:rPr>
              <a:t>, and the Baptistery.</a:t>
            </a:r>
          </a:p>
          <a:p>
            <a:r>
              <a:rPr lang="en-US" sz="1200" b="1" i="0" kern="1200" dirty="0" smtClean="0">
                <a:solidFill>
                  <a:schemeClr val="tx1"/>
                </a:solidFill>
                <a:effectLst/>
                <a:latin typeface="+mn-lt"/>
                <a:ea typeface="+mn-ea"/>
                <a:cs typeface="+mn-cs"/>
              </a:rPr>
              <a:t>It was upright for five years upon completion of its initial construction - </a:t>
            </a:r>
            <a:r>
              <a:rPr lang="en-US" sz="1200" b="0" i="0" kern="1200" dirty="0" smtClean="0">
                <a:solidFill>
                  <a:schemeClr val="tx1"/>
                </a:solidFill>
                <a:effectLst/>
                <a:latin typeface="+mn-lt"/>
                <a:ea typeface="+mn-ea"/>
                <a:cs typeface="+mn-cs"/>
              </a:rPr>
              <a:t>Having only two floors, no one was aware of any problem with the tower. Upon the addition of the third floor the tower began to lean, and the result was thousands of confused people and hundreds of years of quick-fixes.</a:t>
            </a:r>
          </a:p>
          <a:p>
            <a:r>
              <a:rPr lang="en-US" sz="1200" b="1" i="0" kern="1200" dirty="0" smtClean="0">
                <a:solidFill>
                  <a:schemeClr val="tx1"/>
                </a:solidFill>
                <a:effectLst/>
                <a:latin typeface="+mn-lt"/>
                <a:ea typeface="+mn-ea"/>
                <a:cs typeface="+mn-cs"/>
              </a:rPr>
              <a:t>Construction was halted for 100 years - </a:t>
            </a:r>
            <a:r>
              <a:rPr lang="en-US" sz="1200" b="0" i="0" kern="1200" dirty="0" smtClean="0">
                <a:solidFill>
                  <a:schemeClr val="tx1"/>
                </a:solidFill>
                <a:effectLst/>
                <a:latin typeface="+mn-lt"/>
                <a:ea typeface="+mn-ea"/>
                <a:cs typeface="+mn-cs"/>
              </a:rPr>
              <a:t>Once the tower began to lean the construction was halted for 100 years. During this time, engineers hopes that the clay beneath the tower would settle and harden enough to permit further construction.</a:t>
            </a:r>
          </a:p>
          <a:p>
            <a:r>
              <a:rPr lang="en-US" sz="1200" b="1" i="0" kern="1200" dirty="0" smtClean="0">
                <a:solidFill>
                  <a:schemeClr val="tx1"/>
                </a:solidFill>
                <a:effectLst/>
                <a:latin typeface="+mn-lt"/>
                <a:ea typeface="+mn-ea"/>
                <a:cs typeface="+mn-cs"/>
              </a:rPr>
              <a:t>A new architect resume construction - </a:t>
            </a:r>
            <a:r>
              <a:rPr lang="en-US" sz="1200" b="0" i="0" kern="1200" dirty="0" smtClean="0">
                <a:solidFill>
                  <a:schemeClr val="tx1"/>
                </a:solidFill>
                <a:effectLst/>
                <a:latin typeface="+mn-lt"/>
                <a:ea typeface="+mn-ea"/>
                <a:cs typeface="+mn-cs"/>
              </a:rPr>
              <a:t>Giovanni di Simone continued where the tower had left off, adding four additional floors to the tower. Fortunately, and despite his efforts, he was unable to correct the lean.</a:t>
            </a:r>
          </a:p>
          <a:p>
            <a:r>
              <a:rPr lang="en-US" sz="1200" b="1" i="0" kern="1200" dirty="0" smtClean="0">
                <a:solidFill>
                  <a:schemeClr val="tx1"/>
                </a:solidFill>
                <a:effectLst/>
                <a:latin typeface="+mn-lt"/>
                <a:ea typeface="+mn-ea"/>
                <a:cs typeface="+mn-cs"/>
              </a:rPr>
              <a:t>A bad idea made the lean worse - </a:t>
            </a:r>
            <a:r>
              <a:rPr lang="en-US" sz="1200" b="0" i="0" kern="1200" dirty="0" smtClean="0">
                <a:solidFill>
                  <a:schemeClr val="tx1"/>
                </a:solidFill>
                <a:effectLst/>
                <a:latin typeface="+mn-lt"/>
                <a:ea typeface="+mn-ea"/>
                <a:cs typeface="+mn-cs"/>
              </a:rPr>
              <a:t>Alessandro Della </a:t>
            </a:r>
            <a:r>
              <a:rPr lang="en-US" sz="1200" b="0" i="0" kern="1200" dirty="0" err="1" smtClean="0">
                <a:solidFill>
                  <a:schemeClr val="tx1"/>
                </a:solidFill>
                <a:effectLst/>
                <a:latin typeface="+mn-lt"/>
                <a:ea typeface="+mn-ea"/>
                <a:cs typeface="+mn-cs"/>
              </a:rPr>
              <a:t>Gherardesca</a:t>
            </a:r>
            <a:r>
              <a:rPr lang="en-US" sz="1200" b="0" i="0" kern="1200" dirty="0" smtClean="0">
                <a:solidFill>
                  <a:schemeClr val="tx1"/>
                </a:solidFill>
                <a:effectLst/>
                <a:latin typeface="+mn-lt"/>
                <a:ea typeface="+mn-ea"/>
                <a:cs typeface="+mn-cs"/>
              </a:rPr>
              <a:t> tried to show the world the intricately decorated base of the tower by digging a walkway around the base. You can imagine the resulting disaster when his workers struck water, flooding the ditches.</a:t>
            </a:r>
          </a:p>
          <a:p>
            <a:r>
              <a:rPr lang="en-US" sz="1200" b="1" i="0" kern="1200" dirty="0" smtClean="0">
                <a:solidFill>
                  <a:schemeClr val="tx1"/>
                </a:solidFill>
                <a:effectLst/>
                <a:latin typeface="+mn-lt"/>
                <a:ea typeface="+mn-ea"/>
                <a:cs typeface="+mn-cs"/>
              </a:rPr>
              <a:t>Mussolini tried to fix the tower - </a:t>
            </a:r>
            <a:r>
              <a:rPr lang="en-US" sz="1200" b="0" i="0" kern="1200" dirty="0" smtClean="0">
                <a:solidFill>
                  <a:schemeClr val="tx1"/>
                </a:solidFill>
                <a:effectLst/>
                <a:latin typeface="+mn-lt"/>
                <a:ea typeface="+mn-ea"/>
                <a:cs typeface="+mn-cs"/>
              </a:rPr>
              <a:t>Embarrassed of the tower, and calling it a disgrace to national pride, he attempted to fix the tower by way of a cement counterweight drilled into the base of the tower. It didn't work.</a:t>
            </a:r>
          </a:p>
          <a:p>
            <a:r>
              <a:rPr lang="en-US" sz="1200" b="1" i="0" kern="1200" dirty="0" smtClean="0">
                <a:solidFill>
                  <a:schemeClr val="tx1"/>
                </a:solidFill>
                <a:effectLst/>
                <a:latin typeface="+mn-lt"/>
                <a:ea typeface="+mn-ea"/>
                <a:cs typeface="+mn-cs"/>
              </a:rPr>
              <a:t>The tower has 294 steps - </a:t>
            </a:r>
            <a:r>
              <a:rPr lang="en-US" sz="1200" b="0" i="0" kern="1200" dirty="0" smtClean="0">
                <a:solidFill>
                  <a:schemeClr val="tx1"/>
                </a:solidFill>
                <a:effectLst/>
                <a:latin typeface="+mn-lt"/>
                <a:ea typeface="+mn-ea"/>
                <a:cs typeface="+mn-cs"/>
              </a:rPr>
              <a:t>How fast can you make it up?</a:t>
            </a:r>
          </a:p>
          <a:p>
            <a:r>
              <a:rPr lang="en-US" sz="1200" b="1" i="0" kern="1200" dirty="0" smtClean="0">
                <a:solidFill>
                  <a:schemeClr val="tx1"/>
                </a:solidFill>
                <a:effectLst/>
                <a:latin typeface="+mn-lt"/>
                <a:ea typeface="+mn-ea"/>
                <a:cs typeface="+mn-cs"/>
              </a:rPr>
              <a:t>The tower was almost torn down - </a:t>
            </a:r>
            <a:r>
              <a:rPr lang="en-US" sz="1200" b="0" i="0" kern="1200" dirty="0" smtClean="0">
                <a:solidFill>
                  <a:schemeClr val="tx1"/>
                </a:solidFill>
                <a:effectLst/>
                <a:latin typeface="+mn-lt"/>
                <a:ea typeface="+mn-ea"/>
                <a:cs typeface="+mn-cs"/>
              </a:rPr>
              <a:t>American soldiers, under the orders to destroy all buildings that may act as a potential nest for enemy snipers, nearly destroyed the famous tower during World War Two.</a:t>
            </a:r>
          </a:p>
          <a:p>
            <a:endParaRPr lang="en-US" dirty="0"/>
          </a:p>
        </p:txBody>
      </p:sp>
      <p:sp>
        <p:nvSpPr>
          <p:cNvPr id="4" name="Slide Number Placeholder 3"/>
          <p:cNvSpPr>
            <a:spLocks noGrp="1"/>
          </p:cNvSpPr>
          <p:nvPr>
            <p:ph type="sldNum" sz="quarter" idx="10"/>
          </p:nvPr>
        </p:nvSpPr>
        <p:spPr/>
        <p:txBody>
          <a:bodyPr/>
          <a:lstStyle/>
          <a:p>
            <a:fld id="{54423F9A-E17B-4D20-8504-0EB8003F95E7}" type="slidenum">
              <a:rPr lang="en-US" smtClean="0"/>
              <a:t>51</a:t>
            </a:fld>
            <a:endParaRPr lang="en-US"/>
          </a:p>
        </p:txBody>
      </p:sp>
    </p:spTree>
    <p:extLst>
      <p:ext uri="{BB962C8B-B14F-4D97-AF65-F5344CB8AC3E}">
        <p14:creationId xmlns:p14="http://schemas.microsoft.com/office/powerpoint/2010/main" val="14089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717550" y="1160463"/>
            <a:ext cx="5572125" cy="3135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18BA3B0-B60B-47F9-AC69-3BF6C0D91606}" type="slidenum">
              <a:rPr lang="en-US" altLang="en-US" smtClean="0">
                <a:solidFill>
                  <a:srgbClr val="000000"/>
                </a:solidFill>
              </a:rPr>
              <a:pPr>
                <a:spcBef>
                  <a:spcPct val="0"/>
                </a:spcBef>
              </a:pPr>
              <a:t>53</a:t>
            </a:fld>
            <a:endParaRPr lang="en-US" altLang="en-US" smtClean="0">
              <a:solidFill>
                <a:srgbClr val="000000"/>
              </a:solidFill>
            </a:endParaRPr>
          </a:p>
        </p:txBody>
      </p:sp>
    </p:spTree>
    <p:extLst>
      <p:ext uri="{BB962C8B-B14F-4D97-AF65-F5344CB8AC3E}">
        <p14:creationId xmlns:p14="http://schemas.microsoft.com/office/powerpoint/2010/main" val="3649440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05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2_Title Slide">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 name="8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0" name="Rectangle 9"/>
          <p:cNvSpPr/>
          <p:nvPr userDrawn="1"/>
        </p:nvSpPr>
        <p:spPr>
          <a:xfrm>
            <a:off x="-5593" y="0"/>
            <a:ext cx="12197593"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p:cNvSpPr>
            <a:spLocks noGrp="1"/>
          </p:cNvSpPr>
          <p:nvPr>
            <p:ph type="ctrTitle"/>
          </p:nvPr>
        </p:nvSpPr>
        <p:spPr>
          <a:xfrm>
            <a:off x="5384800" y="2438400"/>
            <a:ext cx="6096000" cy="933450"/>
          </a:xfrm>
          <a:prstGeom prst="rect">
            <a:avLst/>
          </a:prstGeom>
        </p:spPr>
        <p:txBody>
          <a:bodyPr anchor="b">
            <a:normAutofit/>
          </a:bodyPr>
          <a:lstStyle>
            <a:lvl1pPr algn="r">
              <a:defRPr sz="4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946400" y="3276600"/>
            <a:ext cx="8534400" cy="685800"/>
          </a:xfrm>
          <a:prstGeom prst="rect">
            <a:avLst/>
          </a:prstGeo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6EB7948D-65B7-4FEC-80B5-36D7629B101D}"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68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55" indent="0">
              <a:buNone/>
              <a:defRPr sz="2800"/>
            </a:lvl2pPr>
            <a:lvl3pPr marL="913501" indent="0">
              <a:buNone/>
              <a:defRPr sz="2400"/>
            </a:lvl3pPr>
            <a:lvl4pPr marL="1370249" indent="0">
              <a:buNone/>
              <a:defRPr sz="2000"/>
            </a:lvl4pPr>
            <a:lvl5pPr marL="1827001" indent="0">
              <a:buNone/>
              <a:defRPr sz="2000"/>
            </a:lvl5pPr>
            <a:lvl6pPr marL="2283749" indent="0">
              <a:buNone/>
              <a:defRPr sz="2000"/>
            </a:lvl6pPr>
            <a:lvl7pPr marL="2740502" indent="0">
              <a:buNone/>
              <a:defRPr sz="2000"/>
            </a:lvl7pPr>
            <a:lvl8pPr marL="3197250" indent="0">
              <a:buNone/>
              <a:defRPr sz="2000"/>
            </a:lvl8pPr>
            <a:lvl9pPr marL="3653997"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755" indent="0">
              <a:buNone/>
              <a:defRPr sz="1200"/>
            </a:lvl2pPr>
            <a:lvl3pPr marL="913501" indent="0">
              <a:buNone/>
              <a:defRPr sz="1000"/>
            </a:lvl3pPr>
            <a:lvl4pPr marL="1370249" indent="0">
              <a:buNone/>
              <a:defRPr sz="900"/>
            </a:lvl4pPr>
            <a:lvl5pPr marL="1827001" indent="0">
              <a:buNone/>
              <a:defRPr sz="900"/>
            </a:lvl5pPr>
            <a:lvl6pPr marL="2283749" indent="0">
              <a:buNone/>
              <a:defRPr sz="900"/>
            </a:lvl6pPr>
            <a:lvl7pPr marL="2740502" indent="0">
              <a:buNone/>
              <a:defRPr sz="900"/>
            </a:lvl7pPr>
            <a:lvl8pPr marL="3197250" indent="0">
              <a:buNone/>
              <a:defRPr sz="900"/>
            </a:lvl8pPr>
            <a:lvl9pPr marL="36539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3E1E22-FDD2-41BA-AECE-4403330D7A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88902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5880A93-4ED3-4818-A6D9-C10D62AFB6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1786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7289" y="26990"/>
            <a:ext cx="3024716" cy="6513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017" y="26990"/>
            <a:ext cx="8873067" cy="6513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961763-EC78-44CD-9A6A-4D0FF4F82B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9638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2338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678285"/>
            <a:ext cx="10972800" cy="1143000"/>
          </a:xfrm>
          <a:prstGeom prst="rect">
            <a:avLst/>
          </a:prstGeom>
        </p:spPr>
        <p:txBody>
          <a:bodyPr vert="horz" lIns="91440" tIns="45720" rIns="91440" bIns="45720" rtlCol="0" anchor="ctr">
            <a:normAutofit/>
          </a:bodyPr>
          <a:lstStyle/>
          <a:p>
            <a:r>
              <a:rPr lang="en-US" dirty="0" smtClean="0"/>
              <a:t>ABOUT US</a:t>
            </a:r>
            <a:endParaRPr lang="en-US" dirty="0"/>
          </a:p>
        </p:txBody>
      </p:sp>
    </p:spTree>
    <p:extLst>
      <p:ext uri="{BB962C8B-B14F-4D97-AF65-F5344CB8AC3E}">
        <p14:creationId xmlns:p14="http://schemas.microsoft.com/office/powerpoint/2010/main" val="655667021"/>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918" y="1437036"/>
            <a:ext cx="3619555" cy="735057"/>
          </a:xfrm>
          <a:prstGeom prst="rect">
            <a:avLst/>
          </a:prstGeom>
        </p:spPr>
        <p:txBody>
          <a:bodyPr/>
          <a:lstStyle/>
          <a:p>
            <a:r>
              <a:rPr lang="en-US" dirty="0" smtClean="0"/>
              <a:t>ABOUT US</a:t>
            </a:r>
            <a:endParaRPr lang="en-US" dirty="0"/>
          </a:p>
        </p:txBody>
      </p:sp>
    </p:spTree>
    <p:extLst>
      <p:ext uri="{BB962C8B-B14F-4D97-AF65-F5344CB8AC3E}">
        <p14:creationId xmlns:p14="http://schemas.microsoft.com/office/powerpoint/2010/main" val="4237316673"/>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918" y="1437036"/>
            <a:ext cx="3619555" cy="735057"/>
          </a:xfrm>
          <a:prstGeom prst="rect">
            <a:avLst/>
          </a:prstGeom>
        </p:spPr>
        <p:txBody>
          <a:bodyPr/>
          <a:lstStyle/>
          <a:p>
            <a:r>
              <a:rPr lang="en-US" dirty="0" smtClean="0"/>
              <a:t>ABOUT US</a:t>
            </a:r>
            <a:endParaRPr lang="en-US" dirty="0"/>
          </a:p>
        </p:txBody>
      </p:sp>
    </p:spTree>
    <p:extLst>
      <p:ext uri="{BB962C8B-B14F-4D97-AF65-F5344CB8AC3E}">
        <p14:creationId xmlns:p14="http://schemas.microsoft.com/office/powerpoint/2010/main" val="72740443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918" y="1437036"/>
            <a:ext cx="3619555" cy="735057"/>
          </a:xfrm>
          <a:prstGeom prst="rect">
            <a:avLst/>
          </a:prstGeom>
        </p:spPr>
        <p:txBody>
          <a:bodyPr/>
          <a:lstStyle/>
          <a:p>
            <a:r>
              <a:rPr lang="en-US" dirty="0" smtClean="0"/>
              <a:t>ABOUT US</a:t>
            </a:r>
            <a:endParaRPr lang="en-US" dirty="0"/>
          </a:p>
        </p:txBody>
      </p:sp>
    </p:spTree>
    <p:extLst>
      <p:ext uri="{BB962C8B-B14F-4D97-AF65-F5344CB8AC3E}">
        <p14:creationId xmlns:p14="http://schemas.microsoft.com/office/powerpoint/2010/main" val="306473972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918" y="1437036"/>
            <a:ext cx="3619555" cy="735057"/>
          </a:xfrm>
          <a:prstGeom prst="rect">
            <a:avLst/>
          </a:prstGeom>
        </p:spPr>
        <p:txBody>
          <a:bodyPr/>
          <a:lstStyle/>
          <a:p>
            <a:r>
              <a:rPr lang="en-US" dirty="0" smtClean="0"/>
              <a:t>ABOUT US</a:t>
            </a:r>
            <a:endParaRPr lang="en-US" dirty="0"/>
          </a:p>
        </p:txBody>
      </p:sp>
    </p:spTree>
    <p:extLst>
      <p:ext uri="{BB962C8B-B14F-4D97-AF65-F5344CB8AC3E}">
        <p14:creationId xmlns:p14="http://schemas.microsoft.com/office/powerpoint/2010/main" val="191838043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918" y="1437036"/>
            <a:ext cx="3619555" cy="735057"/>
          </a:xfrm>
          <a:prstGeom prst="rect">
            <a:avLst/>
          </a:prstGeom>
        </p:spPr>
        <p:txBody>
          <a:bodyPr/>
          <a:lstStyle/>
          <a:p>
            <a:r>
              <a:rPr lang="en-US" dirty="0" smtClean="0"/>
              <a:t>ABOUT US</a:t>
            </a:r>
            <a:endParaRPr lang="en-US" dirty="0"/>
          </a:p>
        </p:txBody>
      </p:sp>
    </p:spTree>
    <p:extLst>
      <p:ext uri="{BB962C8B-B14F-4D97-AF65-F5344CB8AC3E}">
        <p14:creationId xmlns:p14="http://schemas.microsoft.com/office/powerpoint/2010/main" val="5298946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3556" y="482512"/>
            <a:ext cx="3619555" cy="735057"/>
          </a:xfrm>
          <a:prstGeom prst="rect">
            <a:avLst/>
          </a:prstGeom>
        </p:spPr>
        <p:txBody>
          <a:bodyPr/>
          <a:lstStyle/>
          <a:p>
            <a:r>
              <a:rPr lang="en-US" dirty="0" smtClean="0"/>
              <a:t>ABOUT US</a:t>
            </a:r>
            <a:endParaRPr lang="en-US" dirty="0"/>
          </a:p>
        </p:txBody>
      </p:sp>
    </p:spTree>
    <p:extLst>
      <p:ext uri="{BB962C8B-B14F-4D97-AF65-F5344CB8AC3E}">
        <p14:creationId xmlns:p14="http://schemas.microsoft.com/office/powerpoint/2010/main" val="23287676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0006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9705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5868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292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6311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6150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3301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0136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8547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2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678285"/>
            <a:ext cx="10972800" cy="1143000"/>
          </a:xfrm>
          <a:prstGeom prst="rect">
            <a:avLst/>
          </a:prstGeom>
        </p:spPr>
        <p:txBody>
          <a:bodyPr vert="horz" lIns="91440" tIns="45720" rIns="91440" bIns="45720" rtlCol="0" anchor="ctr">
            <a:normAutofit/>
          </a:bodyPr>
          <a:lstStyle/>
          <a:p>
            <a:r>
              <a:rPr lang="en-US" dirty="0" smtClean="0"/>
              <a:t>ABOUT US</a:t>
            </a:r>
            <a:endParaRPr lang="en-US" dirty="0"/>
          </a:p>
        </p:txBody>
      </p:sp>
    </p:spTree>
    <p:extLst>
      <p:ext uri="{BB962C8B-B14F-4D97-AF65-F5344CB8AC3E}">
        <p14:creationId xmlns:p14="http://schemas.microsoft.com/office/powerpoint/2010/main" val="379083021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72871E-5E4E-46E0-B19D-BEB0489D18ED}"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52EA3E-46F2-403C-849C-62C5822CBF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4844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F17008E-74A0-4016-A477-3A395DAAB657}" type="slidenum">
              <a:rPr lang="en-US" altLang="en-US" smtClean="0"/>
              <a:pPr/>
              <a:t>‹#›</a:t>
            </a:fld>
            <a:endParaRPr lang="en-US" altLang="en-US"/>
          </a:p>
        </p:txBody>
      </p:sp>
    </p:spTree>
    <p:extLst>
      <p:ext uri="{BB962C8B-B14F-4D97-AF65-F5344CB8AC3E}">
        <p14:creationId xmlns:p14="http://schemas.microsoft.com/office/powerpoint/2010/main" val="28096122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9452934-E81E-46A5-9355-7A15501FB51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3389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AB09B3D-D232-4524-8712-CDAC98F57F74}"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85955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95A3AFA-695C-4AC7-8EF6-6817F32D025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60880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2D87CBE1-F997-4127-9766-7FBE08B49F7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42524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5221370E-51AD-4339-9CB5-D74F7617B4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91284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6E814EF0-0D71-4A9D-96CE-9E4D263D09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07912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7ED0DF68-9C4B-4C96-A982-01B246813B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09472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5ED32706-0C9B-49AE-A28F-D11BD1C4CD6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352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930400" y="5029201"/>
            <a:ext cx="9347200" cy="917575"/>
          </a:xfrm>
        </p:spPr>
        <p:txBody>
          <a:bodyPr/>
          <a:lstStyle>
            <a:lvl1pPr algn="ctr">
              <a:defRPr>
                <a:effectLst>
                  <a:outerShdw blurRad="38100" dist="38100" dir="2700000" algn="tl">
                    <a:srgbClr val="000000"/>
                  </a:outerShdw>
                </a:effectLst>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2336800" y="5867400"/>
            <a:ext cx="8534400" cy="533400"/>
          </a:xfrm>
        </p:spPr>
        <p:txBody>
          <a:bodyPr/>
          <a:lstStyle>
            <a:lvl1pPr marL="0" indent="0" algn="ctr">
              <a:buFontTx/>
              <a:buNone/>
              <a:defRPr sz="2800">
                <a:effectLst>
                  <a:outerShdw blurRad="38100" dist="38100" dir="2700000" algn="tl">
                    <a:srgbClr val="000000"/>
                  </a:outerShdw>
                </a:effectLst>
              </a:defRPr>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609600" y="6400800"/>
            <a:ext cx="3149600" cy="381000"/>
          </a:xfrm>
        </p:spPr>
        <p:txBody>
          <a:bodyPr/>
          <a:lstStyle>
            <a:lvl1pPr>
              <a:defRPr smtClean="0">
                <a:solidFill>
                  <a:schemeClr val="tx1"/>
                </a:solidFill>
              </a:defRPr>
            </a:lvl1pPr>
          </a:lstStyle>
          <a:p>
            <a:endParaRPr lang="en-US" altLang="en-US"/>
          </a:p>
        </p:txBody>
      </p:sp>
      <p:sp>
        <p:nvSpPr>
          <p:cNvPr id="5" name="Rectangle 5"/>
          <p:cNvSpPr>
            <a:spLocks noGrp="1" noChangeArrowheads="1"/>
          </p:cNvSpPr>
          <p:nvPr>
            <p:ph type="ftr" sz="quarter" idx="11"/>
          </p:nvPr>
        </p:nvSpPr>
        <p:spPr>
          <a:xfrm>
            <a:off x="4368800" y="6400800"/>
            <a:ext cx="3860800" cy="381000"/>
          </a:xfrm>
        </p:spPr>
        <p:txBody>
          <a:bodyPr/>
          <a:lstStyle>
            <a:lvl1pPr>
              <a:defRPr smtClean="0">
                <a:solidFill>
                  <a:schemeClr val="tx1"/>
                </a:solidFill>
              </a:defRPr>
            </a:lvl1pPr>
          </a:lstStyle>
          <a:p>
            <a:endParaRPr lang="en-US" altLang="en-US"/>
          </a:p>
        </p:txBody>
      </p:sp>
      <p:sp>
        <p:nvSpPr>
          <p:cNvPr id="6" name="Rectangle 6"/>
          <p:cNvSpPr>
            <a:spLocks noGrp="1" noChangeArrowheads="1"/>
          </p:cNvSpPr>
          <p:nvPr>
            <p:ph type="sldNum" sz="quarter" idx="12"/>
          </p:nvPr>
        </p:nvSpPr>
        <p:spPr>
          <a:xfrm>
            <a:off x="8737600" y="6400800"/>
            <a:ext cx="2844800" cy="381000"/>
          </a:xfrm>
        </p:spPr>
        <p:txBody>
          <a:bodyPr/>
          <a:lstStyle>
            <a:lvl1pPr>
              <a:defRPr>
                <a:solidFill>
                  <a:schemeClr val="tx1"/>
                </a:solidFill>
              </a:defRPr>
            </a:lvl1pPr>
          </a:lstStyle>
          <a:p>
            <a:fld id="{3C931BAD-65E4-4B9D-8D79-6F5BD2CF021F}" type="slidenum">
              <a:rPr lang="en-US" altLang="en-US" smtClean="0"/>
              <a:pPr/>
              <a:t>‹#›</a:t>
            </a:fld>
            <a:endParaRPr lang="en-US" altLang="en-US"/>
          </a:p>
        </p:txBody>
      </p:sp>
    </p:spTree>
    <p:extLst>
      <p:ext uri="{BB962C8B-B14F-4D97-AF65-F5344CB8AC3E}">
        <p14:creationId xmlns:p14="http://schemas.microsoft.com/office/powerpoint/2010/main" val="386426604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C379C68-54E0-47ED-B7BD-12E9E6D8E55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00977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492E7117-DF3E-4DA7-86C0-61B9F0D5EAD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5476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E22B4C5-99E3-4046-A11A-893A02C38BD1}" type="slidenum">
              <a:rPr lang="en-US" altLang="en-US" smtClean="0"/>
              <a:pPr/>
              <a:t>‹#›</a:t>
            </a:fld>
            <a:endParaRPr lang="en-US" altLang="en-US"/>
          </a:p>
        </p:txBody>
      </p:sp>
    </p:spTree>
    <p:extLst>
      <p:ext uri="{BB962C8B-B14F-4D97-AF65-F5344CB8AC3E}">
        <p14:creationId xmlns:p14="http://schemas.microsoft.com/office/powerpoint/2010/main" val="8352954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3E01949-59F4-4E4B-8CD0-D5692E2860C2}" type="slidenum">
              <a:rPr lang="en-US" altLang="en-US" smtClean="0"/>
              <a:pPr/>
              <a:t>‹#›</a:t>
            </a:fld>
            <a:endParaRPr lang="en-US" altLang="en-US"/>
          </a:p>
        </p:txBody>
      </p:sp>
    </p:spTree>
    <p:extLst>
      <p:ext uri="{BB962C8B-B14F-4D97-AF65-F5344CB8AC3E}">
        <p14:creationId xmlns:p14="http://schemas.microsoft.com/office/powerpoint/2010/main" val="18052282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7B19896-5AEE-4638-9687-B1E4BF1D0CC3}" type="slidenum">
              <a:rPr lang="en-US" altLang="en-US" smtClean="0"/>
              <a:pPr/>
              <a:t>‹#›</a:t>
            </a:fld>
            <a:endParaRPr lang="en-US" altLang="en-US"/>
          </a:p>
        </p:txBody>
      </p:sp>
    </p:spTree>
    <p:extLst>
      <p:ext uri="{BB962C8B-B14F-4D97-AF65-F5344CB8AC3E}">
        <p14:creationId xmlns:p14="http://schemas.microsoft.com/office/powerpoint/2010/main" val="11033127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7BEDD82-E1E8-4B66-A5D8-31E9B30209FA}" type="slidenum">
              <a:rPr lang="en-US" altLang="en-US" smtClean="0"/>
              <a:pPr/>
              <a:t>‹#›</a:t>
            </a:fld>
            <a:endParaRPr lang="en-US" altLang="en-US"/>
          </a:p>
        </p:txBody>
      </p:sp>
    </p:spTree>
    <p:extLst>
      <p:ext uri="{BB962C8B-B14F-4D97-AF65-F5344CB8AC3E}">
        <p14:creationId xmlns:p14="http://schemas.microsoft.com/office/powerpoint/2010/main" val="3200837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83C14398-8F11-4C53-85AE-862F5DCFA0F4}" type="slidenum">
              <a:rPr lang="en-US" altLang="en-US" smtClean="0"/>
              <a:pPr/>
              <a:t>‹#›</a:t>
            </a:fld>
            <a:endParaRPr lang="en-US" altLang="en-US"/>
          </a:p>
        </p:txBody>
      </p:sp>
    </p:spTree>
    <p:extLst>
      <p:ext uri="{BB962C8B-B14F-4D97-AF65-F5344CB8AC3E}">
        <p14:creationId xmlns:p14="http://schemas.microsoft.com/office/powerpoint/2010/main" val="11056494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FD737484-B3C9-4750-B3AA-0217DEC3EA1D}" type="slidenum">
              <a:rPr lang="en-US" altLang="en-US" smtClean="0"/>
              <a:pPr/>
              <a:t>‹#›</a:t>
            </a:fld>
            <a:endParaRPr lang="en-US" altLang="en-US"/>
          </a:p>
        </p:txBody>
      </p:sp>
    </p:spTree>
    <p:extLst>
      <p:ext uri="{BB962C8B-B14F-4D97-AF65-F5344CB8AC3E}">
        <p14:creationId xmlns:p14="http://schemas.microsoft.com/office/powerpoint/2010/main" val="14490205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B1DA98-A227-4ADC-AE0E-30B88B977AB3}" type="datetimeFigureOut">
              <a:rPr lang="en-US" smtClean="0">
                <a:solidFill>
                  <a:srgbClr val="FFFFFF"/>
                </a:solidFill>
              </a:rPr>
              <a:pPr/>
              <a:t>7/15/2015</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F5D00603-87D5-4A28-A03F-B4DAC41F0ED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835121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6B9F44D-026B-47C3-9D80-D1F1A729F0DC}" type="slidenum">
              <a:rPr lang="en-US" altLang="en-US" smtClean="0"/>
              <a:pPr/>
              <a:t>‹#›</a:t>
            </a:fld>
            <a:endParaRPr lang="en-US" altLang="en-US"/>
          </a:p>
        </p:txBody>
      </p:sp>
    </p:spTree>
    <p:extLst>
      <p:ext uri="{BB962C8B-B14F-4D97-AF65-F5344CB8AC3E}">
        <p14:creationId xmlns:p14="http://schemas.microsoft.com/office/powerpoint/2010/main" val="3536650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D989A3B-294F-4257-B870-C118BD975168}" type="slidenum">
              <a:rPr lang="en-US" altLang="en-US" smtClean="0"/>
              <a:pPr/>
              <a:t>‹#›</a:t>
            </a:fld>
            <a:endParaRPr lang="en-US" altLang="en-US"/>
          </a:p>
        </p:txBody>
      </p:sp>
    </p:spTree>
    <p:extLst>
      <p:ext uri="{BB962C8B-B14F-4D97-AF65-F5344CB8AC3E}">
        <p14:creationId xmlns:p14="http://schemas.microsoft.com/office/powerpoint/2010/main" val="42900738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90FB135-DCD7-4D8F-B23D-4924BB822F4D}" type="slidenum">
              <a:rPr lang="en-US" altLang="en-US" smtClean="0"/>
              <a:pPr/>
              <a:t>‹#›</a:t>
            </a:fld>
            <a:endParaRPr lang="en-US" altLang="en-US"/>
          </a:p>
        </p:txBody>
      </p:sp>
    </p:spTree>
    <p:extLst>
      <p:ext uri="{BB962C8B-B14F-4D97-AF65-F5344CB8AC3E}">
        <p14:creationId xmlns:p14="http://schemas.microsoft.com/office/powerpoint/2010/main" val="38199876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F85C7C4-C266-4247-B291-12EF86DE1011}" type="slidenum">
              <a:rPr lang="en-US" altLang="en-US" smtClean="0"/>
              <a:pPr/>
              <a:t>‹#›</a:t>
            </a:fld>
            <a:endParaRPr lang="en-US" altLang="en-US"/>
          </a:p>
        </p:txBody>
      </p:sp>
    </p:spTree>
    <p:extLst>
      <p:ext uri="{BB962C8B-B14F-4D97-AF65-F5344CB8AC3E}">
        <p14:creationId xmlns:p14="http://schemas.microsoft.com/office/powerpoint/2010/main" val="8164935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AFEE296-650B-4F20-9312-93C1F1B40F93}" type="slidenum">
              <a:rPr lang="en-US" altLang="en-US" smtClean="0"/>
              <a:pPr/>
              <a:t>‹#›</a:t>
            </a:fld>
            <a:endParaRPr lang="en-US" altLang="en-US"/>
          </a:p>
        </p:txBody>
      </p:sp>
    </p:spTree>
    <p:extLst>
      <p:ext uri="{BB962C8B-B14F-4D97-AF65-F5344CB8AC3E}">
        <p14:creationId xmlns:p14="http://schemas.microsoft.com/office/powerpoint/2010/main" val="33626116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678285"/>
            <a:ext cx="10972800" cy="1143000"/>
          </a:xfrm>
          <a:prstGeom prst="rect">
            <a:avLst/>
          </a:prstGeom>
        </p:spPr>
        <p:txBody>
          <a:bodyPr vert="horz" lIns="91440" tIns="45720" rIns="91440" bIns="45720" rtlCol="0" anchor="ctr">
            <a:normAutofit/>
          </a:bodyPr>
          <a:lstStyle/>
          <a:p>
            <a:r>
              <a:rPr lang="en-US" dirty="0" smtClean="0"/>
              <a:t>ABOUT US</a:t>
            </a:r>
            <a:endParaRPr lang="en-US" dirty="0"/>
          </a:p>
        </p:txBody>
      </p:sp>
    </p:spTree>
    <p:extLst>
      <p:ext uri="{BB962C8B-B14F-4D97-AF65-F5344CB8AC3E}">
        <p14:creationId xmlns:p14="http://schemas.microsoft.com/office/powerpoint/2010/main" val="338472041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C931BAD-65E4-4B9D-8D79-6F5BD2CF021F}" type="slidenum">
              <a:rPr lang="en-US" altLang="en-US" smtClean="0"/>
              <a:pPr/>
              <a:t>‹#›</a:t>
            </a:fld>
            <a:endParaRPr lang="en-US" altLang="en-US"/>
          </a:p>
        </p:txBody>
      </p:sp>
    </p:spTree>
    <p:extLst>
      <p:ext uri="{BB962C8B-B14F-4D97-AF65-F5344CB8AC3E}">
        <p14:creationId xmlns:p14="http://schemas.microsoft.com/office/powerpoint/2010/main" val="27614769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D989A3B-294F-4257-B870-C118BD975168}" type="slidenum">
              <a:rPr lang="en-US" altLang="en-US" smtClean="0"/>
              <a:pPr/>
              <a:t>‹#›</a:t>
            </a:fld>
            <a:endParaRPr lang="en-US" altLang="en-US"/>
          </a:p>
        </p:txBody>
      </p:sp>
    </p:spTree>
    <p:extLst>
      <p:ext uri="{BB962C8B-B14F-4D97-AF65-F5344CB8AC3E}">
        <p14:creationId xmlns:p14="http://schemas.microsoft.com/office/powerpoint/2010/main" val="13349818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16D6A5D-23C1-4039-96A9-90D5A8955C0C}" type="slidenum">
              <a:rPr lang="en-US" altLang="en-US" smtClean="0"/>
              <a:pPr/>
              <a:t>‹#›</a:t>
            </a:fld>
            <a:endParaRPr lang="en-US" altLang="en-US"/>
          </a:p>
        </p:txBody>
      </p:sp>
    </p:spTree>
    <p:extLst>
      <p:ext uri="{BB962C8B-B14F-4D97-AF65-F5344CB8AC3E}">
        <p14:creationId xmlns:p14="http://schemas.microsoft.com/office/powerpoint/2010/main" val="19608337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121233A-DB67-49E3-81A1-A3148237679F}" type="slidenum">
              <a:rPr lang="en-US" altLang="en-US" smtClean="0"/>
              <a:pPr/>
              <a:t>‹#›</a:t>
            </a:fld>
            <a:endParaRPr lang="en-US" altLang="en-US"/>
          </a:p>
        </p:txBody>
      </p:sp>
    </p:spTree>
    <p:extLst>
      <p:ext uri="{BB962C8B-B14F-4D97-AF65-F5344CB8AC3E}">
        <p14:creationId xmlns:p14="http://schemas.microsoft.com/office/powerpoint/2010/main" val="12821949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25E4C441-B043-443C-96A1-4ED0C83F724F}" type="slidenum">
              <a:rPr lang="en-US" altLang="en-US" smtClean="0"/>
              <a:pPr/>
              <a:t>‹#›</a:t>
            </a:fld>
            <a:endParaRPr lang="en-US" altLang="en-US"/>
          </a:p>
        </p:txBody>
      </p:sp>
    </p:spTree>
    <p:extLst>
      <p:ext uri="{BB962C8B-B14F-4D97-AF65-F5344CB8AC3E}">
        <p14:creationId xmlns:p14="http://schemas.microsoft.com/office/powerpoint/2010/main" val="39149789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8465E32B-821E-4806-A888-68FE3FB52AA4}" type="slidenum">
              <a:rPr lang="en-US" altLang="en-US" smtClean="0"/>
              <a:pPr/>
              <a:t>‹#›</a:t>
            </a:fld>
            <a:endParaRPr lang="en-US" altLang="en-US"/>
          </a:p>
        </p:txBody>
      </p:sp>
    </p:spTree>
    <p:extLst>
      <p:ext uri="{BB962C8B-B14F-4D97-AF65-F5344CB8AC3E}">
        <p14:creationId xmlns:p14="http://schemas.microsoft.com/office/powerpoint/2010/main" val="4018074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6D6A5D-23C1-4039-96A9-90D5A8955C0C}" type="slidenum">
              <a:rPr lang="en-US" altLang="en-US" smtClean="0"/>
              <a:pPr/>
              <a:t>‹#›</a:t>
            </a:fld>
            <a:endParaRPr lang="en-US" altLang="en-US"/>
          </a:p>
        </p:txBody>
      </p:sp>
    </p:spTree>
    <p:extLst>
      <p:ext uri="{BB962C8B-B14F-4D97-AF65-F5344CB8AC3E}">
        <p14:creationId xmlns:p14="http://schemas.microsoft.com/office/powerpoint/2010/main" val="39401532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B1DA98-A227-4ADC-AE0E-30B88B977AB3}" type="datetimeFigureOut">
              <a:rPr lang="en-US" smtClean="0">
                <a:solidFill>
                  <a:srgbClr val="FFFFFF"/>
                </a:solidFill>
              </a:rPr>
              <a:pPr/>
              <a:t>7/15/2015</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F5D00603-87D5-4A28-A03F-B4DAC41F0ED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636807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8172F01-310F-4B40-BF6B-1633E7BE00B1}" type="slidenum">
              <a:rPr lang="en-US" altLang="en-US" smtClean="0"/>
              <a:pPr/>
              <a:t>‹#›</a:t>
            </a:fld>
            <a:endParaRPr lang="en-US" altLang="en-US"/>
          </a:p>
        </p:txBody>
      </p:sp>
    </p:spTree>
    <p:extLst>
      <p:ext uri="{BB962C8B-B14F-4D97-AF65-F5344CB8AC3E}">
        <p14:creationId xmlns:p14="http://schemas.microsoft.com/office/powerpoint/2010/main" val="34375585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83BE153-90D0-4279-8AF0-908C11FC7732}" type="slidenum">
              <a:rPr lang="en-US" altLang="en-US" smtClean="0"/>
              <a:pPr/>
              <a:t>‹#›</a:t>
            </a:fld>
            <a:endParaRPr lang="en-US" altLang="en-US"/>
          </a:p>
        </p:txBody>
      </p:sp>
    </p:spTree>
    <p:extLst>
      <p:ext uri="{BB962C8B-B14F-4D97-AF65-F5344CB8AC3E}">
        <p14:creationId xmlns:p14="http://schemas.microsoft.com/office/powerpoint/2010/main" val="5426171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51F243B-F753-45CF-A774-9426EE4E157C}" type="slidenum">
              <a:rPr lang="en-US" altLang="en-US" smtClean="0"/>
              <a:pPr/>
              <a:t>‹#›</a:t>
            </a:fld>
            <a:endParaRPr lang="en-US" altLang="en-US"/>
          </a:p>
        </p:txBody>
      </p:sp>
    </p:spTree>
    <p:extLst>
      <p:ext uri="{BB962C8B-B14F-4D97-AF65-F5344CB8AC3E}">
        <p14:creationId xmlns:p14="http://schemas.microsoft.com/office/powerpoint/2010/main" val="371992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67B30F6-273E-4D3B-B0A0-A9752FB4BA7F}" type="slidenum">
              <a:rPr lang="en-US" altLang="en-US" smtClean="0"/>
              <a:pPr/>
              <a:t>‹#›</a:t>
            </a:fld>
            <a:endParaRPr lang="en-US" altLang="en-US"/>
          </a:p>
        </p:txBody>
      </p:sp>
    </p:spTree>
    <p:extLst>
      <p:ext uri="{BB962C8B-B14F-4D97-AF65-F5344CB8AC3E}">
        <p14:creationId xmlns:p14="http://schemas.microsoft.com/office/powerpoint/2010/main" val="41349082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8978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3870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9676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3229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553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752600"/>
            <a:ext cx="4673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752600"/>
            <a:ext cx="4673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121233A-DB67-49E3-81A1-A3148237679F}" type="slidenum">
              <a:rPr lang="en-US" altLang="en-US" smtClean="0"/>
              <a:pPr/>
              <a:t>‹#›</a:t>
            </a:fld>
            <a:endParaRPr lang="en-US" altLang="en-US"/>
          </a:p>
        </p:txBody>
      </p:sp>
    </p:spTree>
    <p:extLst>
      <p:ext uri="{BB962C8B-B14F-4D97-AF65-F5344CB8AC3E}">
        <p14:creationId xmlns:p14="http://schemas.microsoft.com/office/powerpoint/2010/main" val="160729207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9626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5913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273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3661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3693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5953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784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8764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556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60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5E4C441-B043-443C-96A1-4ED0C83F724F}" type="slidenum">
              <a:rPr lang="en-US" altLang="en-US" smtClean="0"/>
              <a:pPr/>
              <a:t>‹#›</a:t>
            </a:fld>
            <a:endParaRPr lang="en-US" altLang="en-US"/>
          </a:p>
        </p:txBody>
      </p:sp>
    </p:spTree>
    <p:extLst>
      <p:ext uri="{BB962C8B-B14F-4D97-AF65-F5344CB8AC3E}">
        <p14:creationId xmlns:p14="http://schemas.microsoft.com/office/powerpoint/2010/main" val="7157491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4781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0943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8104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8410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7103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2631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2919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0395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0317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998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465E32B-821E-4806-A888-68FE3FB52AA4}" type="slidenum">
              <a:rPr lang="en-US" altLang="en-US" smtClean="0"/>
              <a:pPr/>
              <a:t>‹#›</a:t>
            </a:fld>
            <a:endParaRPr lang="en-US" altLang="en-US"/>
          </a:p>
        </p:txBody>
      </p:sp>
    </p:spTree>
    <p:extLst>
      <p:ext uri="{BB962C8B-B14F-4D97-AF65-F5344CB8AC3E}">
        <p14:creationId xmlns:p14="http://schemas.microsoft.com/office/powerpoint/2010/main" val="35371559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4771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854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6796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6938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6071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0644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3726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B573C-11E1-4389-A581-EAE3792FDED9}"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19EF1A-DDF8-47C3-9DE7-53BAF772C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8060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18585" y="381001"/>
            <a:ext cx="11273367" cy="900113"/>
          </a:xfrm>
        </p:spPr>
        <p:txBody>
          <a:bodyPr/>
          <a:lstStyle>
            <a:lvl1pPr>
              <a:defRPr sz="4600" b="1">
                <a:solidFill>
                  <a:srgbClr val="000000"/>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518584" y="1279525"/>
            <a:ext cx="8534400" cy="554038"/>
          </a:xfrm>
        </p:spPr>
        <p:txBody>
          <a:bodyPr/>
          <a:lstStyle>
            <a:lvl1pPr marL="0" indent="0">
              <a:buFontTx/>
              <a:buNone/>
              <a:defRPr sz="2400">
                <a:solidFill>
                  <a:srgbClr val="FFFFFF"/>
                </a:solidFill>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smtClean="0">
                <a:solidFill>
                  <a:srgbClr val="5F5F5F"/>
                </a:solidFill>
              </a:defRPr>
            </a:lvl1pPr>
          </a:lstStyle>
          <a:p>
            <a:endParaRPr lang="en-US" altLang="en-US"/>
          </a:p>
        </p:txBody>
      </p:sp>
      <p:sp>
        <p:nvSpPr>
          <p:cNvPr id="5" name="Rectangle 5"/>
          <p:cNvSpPr>
            <a:spLocks noGrp="1" noChangeArrowheads="1"/>
          </p:cNvSpPr>
          <p:nvPr>
            <p:ph type="ftr" sz="quarter" idx="11"/>
          </p:nvPr>
        </p:nvSpPr>
        <p:spPr/>
        <p:txBody>
          <a:bodyPr/>
          <a:lstStyle>
            <a:lvl1pPr>
              <a:defRPr smtClean="0">
                <a:solidFill>
                  <a:srgbClr val="5F5F5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srgbClr val="5F5F5F"/>
                </a:solidFill>
              </a:defRPr>
            </a:lvl1pPr>
          </a:lstStyle>
          <a:p>
            <a:fld id="{3C931BAD-65E4-4B9D-8D79-6F5BD2CF021F}" type="slidenum">
              <a:rPr lang="en-US" altLang="en-US" smtClean="0"/>
              <a:pPr/>
              <a:t>‹#›</a:t>
            </a:fld>
            <a:endParaRPr lang="en-US" altLang="en-US"/>
          </a:p>
        </p:txBody>
      </p:sp>
    </p:spTree>
    <p:extLst>
      <p:ext uri="{BB962C8B-B14F-4D97-AF65-F5344CB8AC3E}">
        <p14:creationId xmlns:p14="http://schemas.microsoft.com/office/powerpoint/2010/main" val="11834797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D989A3B-294F-4257-B870-C118BD975168}" type="slidenum">
              <a:rPr lang="en-US" altLang="en-US" smtClean="0"/>
              <a:pPr/>
              <a:t>‹#›</a:t>
            </a:fld>
            <a:endParaRPr lang="en-US" altLang="en-US"/>
          </a:p>
        </p:txBody>
      </p:sp>
    </p:spTree>
    <p:extLst>
      <p:ext uri="{BB962C8B-B14F-4D97-AF65-F5344CB8AC3E}">
        <p14:creationId xmlns:p14="http://schemas.microsoft.com/office/powerpoint/2010/main" val="3756586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A0B1DA98-A227-4ADC-AE0E-30B88B977AB3}" type="datetimeFigureOut">
              <a:rPr lang="en-US" smtClean="0">
                <a:solidFill>
                  <a:srgbClr val="FFFFFF"/>
                </a:solidFill>
              </a:rPr>
              <a:pPr/>
              <a:t>7/15/2015</a:t>
            </a:fld>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F5D00603-87D5-4A28-A03F-B4DAC41F0ED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51824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6D6A5D-23C1-4039-96A9-90D5A8955C0C}" type="slidenum">
              <a:rPr lang="en-US" altLang="en-US" smtClean="0"/>
              <a:pPr/>
              <a:t>‹#›</a:t>
            </a:fld>
            <a:endParaRPr lang="en-US" altLang="en-US"/>
          </a:p>
        </p:txBody>
      </p:sp>
    </p:spTree>
    <p:extLst>
      <p:ext uri="{BB962C8B-B14F-4D97-AF65-F5344CB8AC3E}">
        <p14:creationId xmlns:p14="http://schemas.microsoft.com/office/powerpoint/2010/main" val="42315446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121233A-DB67-49E3-81A1-A3148237679F}" type="slidenum">
              <a:rPr lang="en-US" altLang="en-US" smtClean="0"/>
              <a:pPr/>
              <a:t>‹#›</a:t>
            </a:fld>
            <a:endParaRPr lang="en-US" altLang="en-US"/>
          </a:p>
        </p:txBody>
      </p:sp>
    </p:spTree>
    <p:extLst>
      <p:ext uri="{BB962C8B-B14F-4D97-AF65-F5344CB8AC3E}">
        <p14:creationId xmlns:p14="http://schemas.microsoft.com/office/powerpoint/2010/main" val="16393485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5E4C441-B043-443C-96A1-4ED0C83F724F}" type="slidenum">
              <a:rPr lang="en-US" altLang="en-US" smtClean="0"/>
              <a:pPr/>
              <a:t>‹#›</a:t>
            </a:fld>
            <a:endParaRPr lang="en-US" altLang="en-US"/>
          </a:p>
        </p:txBody>
      </p:sp>
    </p:spTree>
    <p:extLst>
      <p:ext uri="{BB962C8B-B14F-4D97-AF65-F5344CB8AC3E}">
        <p14:creationId xmlns:p14="http://schemas.microsoft.com/office/powerpoint/2010/main" val="8612476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465E32B-821E-4806-A888-68FE3FB52AA4}" type="slidenum">
              <a:rPr lang="en-US" altLang="en-US" smtClean="0"/>
              <a:pPr/>
              <a:t>‹#›</a:t>
            </a:fld>
            <a:endParaRPr lang="en-US" altLang="en-US"/>
          </a:p>
        </p:txBody>
      </p:sp>
    </p:spTree>
    <p:extLst>
      <p:ext uri="{BB962C8B-B14F-4D97-AF65-F5344CB8AC3E}">
        <p14:creationId xmlns:p14="http://schemas.microsoft.com/office/powerpoint/2010/main" val="17877124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A0B1DA98-A227-4ADC-AE0E-30B88B977AB3}" type="datetimeFigureOut">
              <a:rPr lang="en-US" smtClean="0">
                <a:solidFill>
                  <a:srgbClr val="FFFFFF"/>
                </a:solidFill>
              </a:rPr>
              <a:pPr/>
              <a:t>7/15/2015</a:t>
            </a:fld>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F5D00603-87D5-4A28-A03F-B4DAC41F0ED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90711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8172F01-310F-4B40-BF6B-1633E7BE00B1}" type="slidenum">
              <a:rPr lang="en-US" altLang="en-US" smtClean="0"/>
              <a:pPr/>
              <a:t>‹#›</a:t>
            </a:fld>
            <a:endParaRPr lang="en-US" altLang="en-US"/>
          </a:p>
        </p:txBody>
      </p:sp>
    </p:spTree>
    <p:extLst>
      <p:ext uri="{BB962C8B-B14F-4D97-AF65-F5344CB8AC3E}">
        <p14:creationId xmlns:p14="http://schemas.microsoft.com/office/powerpoint/2010/main" val="37807758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83BE153-90D0-4279-8AF0-908C11FC7732}" type="slidenum">
              <a:rPr lang="en-US" altLang="en-US" smtClean="0"/>
              <a:pPr/>
              <a:t>‹#›</a:t>
            </a:fld>
            <a:endParaRPr lang="en-US" altLang="en-US"/>
          </a:p>
        </p:txBody>
      </p:sp>
    </p:spTree>
    <p:extLst>
      <p:ext uri="{BB962C8B-B14F-4D97-AF65-F5344CB8AC3E}">
        <p14:creationId xmlns:p14="http://schemas.microsoft.com/office/powerpoint/2010/main" val="5277294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51F243B-F753-45CF-A774-9426EE4E157C}" type="slidenum">
              <a:rPr lang="en-US" altLang="en-US" smtClean="0"/>
              <a:pPr/>
              <a:t>‹#›</a:t>
            </a:fld>
            <a:endParaRPr lang="en-US" altLang="en-US"/>
          </a:p>
        </p:txBody>
      </p:sp>
    </p:spTree>
    <p:extLst>
      <p:ext uri="{BB962C8B-B14F-4D97-AF65-F5344CB8AC3E}">
        <p14:creationId xmlns:p14="http://schemas.microsoft.com/office/powerpoint/2010/main" val="17223943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67B30F6-273E-4D3B-B0A0-A9752FB4BA7F}" type="slidenum">
              <a:rPr lang="en-US" altLang="en-US" smtClean="0"/>
              <a:pPr/>
              <a:t>‹#›</a:t>
            </a:fld>
            <a:endParaRPr lang="en-US" altLang="en-US"/>
          </a:p>
        </p:txBody>
      </p:sp>
    </p:spTree>
    <p:extLst>
      <p:ext uri="{BB962C8B-B14F-4D97-AF65-F5344CB8AC3E}">
        <p14:creationId xmlns:p14="http://schemas.microsoft.com/office/powerpoint/2010/main" val="19775889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41867" y="420689"/>
            <a:ext cx="11273367" cy="966787"/>
          </a:xfrm>
        </p:spPr>
        <p:txBody>
          <a:bodyPr/>
          <a:lstStyle>
            <a:lvl1pPr>
              <a:defRPr sz="4600">
                <a:solidFill>
                  <a:srgbClr val="000000"/>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1911351" y="1381125"/>
            <a:ext cx="8534400" cy="585788"/>
          </a:xfrm>
        </p:spPr>
        <p:txBody>
          <a:bodyPr/>
          <a:lstStyle>
            <a:lvl1pPr marL="0" indent="0" algn="ctr">
              <a:buFontTx/>
              <a:buNone/>
              <a:defRPr sz="2400">
                <a:solidFill>
                  <a:srgbClr val="000000"/>
                </a:solidFill>
              </a:defRPr>
            </a:lvl1pPr>
          </a:lstStyle>
          <a:p>
            <a:pPr lvl="0"/>
            <a:r>
              <a:rPr lang="en-US" altLang="en-US" noProof="0" smtClean="0"/>
              <a:t>Click to edit Master subtitle style</a:t>
            </a:r>
          </a:p>
        </p:txBody>
      </p:sp>
      <p:sp>
        <p:nvSpPr>
          <p:cNvPr id="3076" name="Rectangle 4"/>
          <p:cNvSpPr>
            <a:spLocks noGrp="1" noChangeArrowheads="1"/>
          </p:cNvSpPr>
          <p:nvPr>
            <p:ph type="dt" sz="half" idx="2"/>
          </p:nvPr>
        </p:nvSpPr>
        <p:spPr/>
        <p:txBody>
          <a:bodyPr/>
          <a:lstStyle>
            <a:lvl1pPr>
              <a:defRPr/>
            </a:lvl1pPr>
          </a:lstStyle>
          <a:p>
            <a:endParaRPr lang="en-US" altLang="en-US"/>
          </a:p>
        </p:txBody>
      </p:sp>
      <p:sp>
        <p:nvSpPr>
          <p:cNvPr id="3077" name="Rectangle 5"/>
          <p:cNvSpPr>
            <a:spLocks noGrp="1" noChangeArrowheads="1"/>
          </p:cNvSpPr>
          <p:nvPr>
            <p:ph type="ftr" sz="quarter" idx="3"/>
          </p:nvPr>
        </p:nvSpPr>
        <p:spPr/>
        <p:txBody>
          <a:bodyPr/>
          <a:lstStyle>
            <a:lvl1pPr>
              <a:defRPr/>
            </a:lvl1pPr>
          </a:lstStyle>
          <a:p>
            <a:endParaRPr lang="en-US" altLang="en-US"/>
          </a:p>
        </p:txBody>
      </p:sp>
      <p:sp>
        <p:nvSpPr>
          <p:cNvPr id="3078" name="Rectangle 6"/>
          <p:cNvSpPr>
            <a:spLocks noGrp="1" noChangeArrowheads="1"/>
          </p:cNvSpPr>
          <p:nvPr>
            <p:ph type="sldNum" sz="quarter" idx="4"/>
          </p:nvPr>
        </p:nvSpPr>
        <p:spPr/>
        <p:txBody>
          <a:bodyPr/>
          <a:lstStyle>
            <a:lvl1pPr>
              <a:defRPr/>
            </a:lvl1pPr>
          </a:lstStyle>
          <a:p>
            <a:fld id="{3C931BAD-65E4-4B9D-8D79-6F5BD2CF021F}" type="slidenum">
              <a:rPr lang="en-US" altLang="en-US" smtClean="0"/>
              <a:pPr/>
              <a:t>‹#›</a:t>
            </a:fld>
            <a:endParaRPr lang="en-US" altLang="en-US"/>
          </a:p>
        </p:txBody>
      </p:sp>
    </p:spTree>
    <p:extLst>
      <p:ext uri="{BB962C8B-B14F-4D97-AF65-F5344CB8AC3E}">
        <p14:creationId xmlns:p14="http://schemas.microsoft.com/office/powerpoint/2010/main" val="3459254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92709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8172F01-310F-4B40-BF6B-1633E7BE00B1}" type="slidenum">
              <a:rPr lang="en-US" altLang="en-US" smtClean="0"/>
              <a:pPr/>
              <a:t>‹#›</a:t>
            </a:fld>
            <a:endParaRPr lang="en-US" altLang="en-US"/>
          </a:p>
        </p:txBody>
      </p:sp>
    </p:spTree>
    <p:extLst>
      <p:ext uri="{BB962C8B-B14F-4D97-AF65-F5344CB8AC3E}">
        <p14:creationId xmlns:p14="http://schemas.microsoft.com/office/powerpoint/2010/main" val="9319683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D989A3B-294F-4257-B870-C118BD975168}" type="slidenum">
              <a:rPr lang="en-US" altLang="en-US" smtClean="0"/>
              <a:pPr/>
              <a:t>‹#›</a:t>
            </a:fld>
            <a:endParaRPr lang="en-US" altLang="en-US"/>
          </a:p>
        </p:txBody>
      </p:sp>
    </p:spTree>
    <p:extLst>
      <p:ext uri="{BB962C8B-B14F-4D97-AF65-F5344CB8AC3E}">
        <p14:creationId xmlns:p14="http://schemas.microsoft.com/office/powerpoint/2010/main" val="20082229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6D6A5D-23C1-4039-96A9-90D5A8955C0C}" type="slidenum">
              <a:rPr lang="en-US" altLang="en-US" smtClean="0"/>
              <a:pPr/>
              <a:t>‹#›</a:t>
            </a:fld>
            <a:endParaRPr lang="en-US" altLang="en-US"/>
          </a:p>
        </p:txBody>
      </p:sp>
    </p:spTree>
    <p:extLst>
      <p:ext uri="{BB962C8B-B14F-4D97-AF65-F5344CB8AC3E}">
        <p14:creationId xmlns:p14="http://schemas.microsoft.com/office/powerpoint/2010/main" val="32820827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706563"/>
            <a:ext cx="5384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706563"/>
            <a:ext cx="5384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121233A-DB67-49E3-81A1-A3148237679F}" type="slidenum">
              <a:rPr lang="en-US" altLang="en-US" smtClean="0"/>
              <a:pPr/>
              <a:t>‹#›</a:t>
            </a:fld>
            <a:endParaRPr lang="en-US" altLang="en-US"/>
          </a:p>
        </p:txBody>
      </p:sp>
    </p:spTree>
    <p:extLst>
      <p:ext uri="{BB962C8B-B14F-4D97-AF65-F5344CB8AC3E}">
        <p14:creationId xmlns:p14="http://schemas.microsoft.com/office/powerpoint/2010/main" val="4257324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5E4C441-B043-443C-96A1-4ED0C83F724F}" type="slidenum">
              <a:rPr lang="en-US" altLang="en-US" smtClean="0"/>
              <a:pPr/>
              <a:t>‹#›</a:t>
            </a:fld>
            <a:endParaRPr lang="en-US" altLang="en-US"/>
          </a:p>
        </p:txBody>
      </p:sp>
    </p:spTree>
    <p:extLst>
      <p:ext uri="{BB962C8B-B14F-4D97-AF65-F5344CB8AC3E}">
        <p14:creationId xmlns:p14="http://schemas.microsoft.com/office/powerpoint/2010/main" val="18070741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465E32B-821E-4806-A888-68FE3FB52AA4}" type="slidenum">
              <a:rPr lang="en-US" altLang="en-US" smtClean="0"/>
              <a:pPr/>
              <a:t>‹#›</a:t>
            </a:fld>
            <a:endParaRPr lang="en-US" altLang="en-US"/>
          </a:p>
        </p:txBody>
      </p:sp>
    </p:spTree>
    <p:extLst>
      <p:ext uri="{BB962C8B-B14F-4D97-AF65-F5344CB8AC3E}">
        <p14:creationId xmlns:p14="http://schemas.microsoft.com/office/powerpoint/2010/main" val="3250123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0B1DA98-A227-4ADC-AE0E-30B88B977AB3}" type="datetimeFigureOut">
              <a:rPr lang="en-US" smtClean="0">
                <a:solidFill>
                  <a:srgbClr val="FFFFFF"/>
                </a:solidFill>
              </a:rPr>
              <a:pPr/>
              <a:t>7/15/2015</a:t>
            </a:fld>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5D00603-87D5-4A28-A03F-B4DAC41F0ED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540272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8172F01-310F-4B40-BF6B-1633E7BE00B1}" type="slidenum">
              <a:rPr lang="en-US" altLang="en-US" smtClean="0"/>
              <a:pPr/>
              <a:t>‹#›</a:t>
            </a:fld>
            <a:endParaRPr lang="en-US" altLang="en-US"/>
          </a:p>
        </p:txBody>
      </p:sp>
    </p:spTree>
    <p:extLst>
      <p:ext uri="{BB962C8B-B14F-4D97-AF65-F5344CB8AC3E}">
        <p14:creationId xmlns:p14="http://schemas.microsoft.com/office/powerpoint/2010/main" val="33348591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83BE153-90D0-4279-8AF0-908C11FC7732}" type="slidenum">
              <a:rPr lang="en-US" altLang="en-US" smtClean="0"/>
              <a:pPr/>
              <a:t>‹#›</a:t>
            </a:fld>
            <a:endParaRPr lang="en-US" altLang="en-US"/>
          </a:p>
        </p:txBody>
      </p:sp>
    </p:spTree>
    <p:extLst>
      <p:ext uri="{BB962C8B-B14F-4D97-AF65-F5344CB8AC3E}">
        <p14:creationId xmlns:p14="http://schemas.microsoft.com/office/powerpoint/2010/main" val="15485766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51F243B-F753-45CF-A774-9426EE4E157C}" type="slidenum">
              <a:rPr lang="en-US" altLang="en-US" smtClean="0"/>
              <a:pPr/>
              <a:t>‹#›</a:t>
            </a:fld>
            <a:endParaRPr lang="en-US" altLang="en-US"/>
          </a:p>
        </p:txBody>
      </p:sp>
    </p:spTree>
    <p:extLst>
      <p:ext uri="{BB962C8B-B14F-4D97-AF65-F5344CB8AC3E}">
        <p14:creationId xmlns:p14="http://schemas.microsoft.com/office/powerpoint/2010/main" val="1896791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67B30F6-273E-4D3B-B0A0-A9752FB4BA7F}" type="slidenum">
              <a:rPr lang="en-US" altLang="en-US" smtClean="0"/>
              <a:pPr/>
              <a:t>‹#›</a:t>
            </a:fld>
            <a:endParaRPr lang="en-US" altLang="en-US"/>
          </a:p>
        </p:txBody>
      </p:sp>
    </p:spTree>
    <p:extLst>
      <p:ext uri="{BB962C8B-B14F-4D97-AF65-F5344CB8AC3E}">
        <p14:creationId xmlns:p14="http://schemas.microsoft.com/office/powerpoint/2010/main" val="414641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83BE153-90D0-4279-8AF0-908C11FC7732}" type="slidenum">
              <a:rPr lang="en-US" altLang="en-US" smtClean="0"/>
              <a:pPr/>
              <a:t>‹#›</a:t>
            </a:fld>
            <a:endParaRPr lang="en-US" altLang="en-US"/>
          </a:p>
        </p:txBody>
      </p:sp>
    </p:spTree>
    <p:extLst>
      <p:ext uri="{BB962C8B-B14F-4D97-AF65-F5344CB8AC3E}">
        <p14:creationId xmlns:p14="http://schemas.microsoft.com/office/powerpoint/2010/main" val="20183288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678285"/>
            <a:ext cx="10972800" cy="1143000"/>
          </a:xfrm>
          <a:prstGeom prst="rect">
            <a:avLst/>
          </a:prstGeom>
        </p:spPr>
        <p:txBody>
          <a:bodyPr vert="horz" lIns="91440" tIns="45720" rIns="91440" bIns="45720" rtlCol="0" anchor="ctr">
            <a:normAutofit/>
          </a:bodyPr>
          <a:lstStyle/>
          <a:p>
            <a:r>
              <a:rPr lang="en-US" dirty="0" smtClean="0"/>
              <a:t>ABOUT US</a:t>
            </a:r>
            <a:endParaRPr lang="en-US" dirty="0"/>
          </a:p>
        </p:txBody>
      </p:sp>
    </p:spTree>
    <p:extLst>
      <p:ext uri="{BB962C8B-B14F-4D97-AF65-F5344CB8AC3E}">
        <p14:creationId xmlns:p14="http://schemas.microsoft.com/office/powerpoint/2010/main" val="587207240"/>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pPr/>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fld id="{EAB59D9C-4232-4AD6-B73B-946B477E6E92}" type="datetime1">
              <a:rPr lang="en-US" smtClean="0"/>
              <a:pPr>
                <a:defRPr/>
              </a:pPr>
              <a:t>7/15/2015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7C105B-E262-4CF4-91BD-C4CF7459DE29}" type="slidenum">
              <a:rPr lang="en-US" smtClean="0"/>
              <a:pPr>
                <a:defRPr/>
              </a:pPr>
              <a:t>‹#›</a:t>
            </a:fld>
            <a:endParaRPr lang="en-US"/>
          </a:p>
        </p:txBody>
      </p:sp>
      <p:sp>
        <p:nvSpPr>
          <p:cNvPr id="8" name="Content Placeholder 7"/>
          <p:cNvSpPr>
            <a:spLocks noGrp="1"/>
          </p:cNvSpPr>
          <p:nvPr>
            <p:ph sz="quarter" idx="13"/>
          </p:nvPr>
        </p:nvSpPr>
        <p:spPr>
          <a:xfrm>
            <a:off x="812800" y="1600200"/>
            <a:ext cx="1056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172200"/>
            <a:ext cx="1828800" cy="469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C96367-2F2B-4F6E-ACF4-15FA13738E10}" type="datetime1">
              <a:rPr lang="en-US" smtClean="0"/>
              <a:pPr/>
              <a:t>7/15/2015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23C92-45F4-4C30-810D-4886C1BA6969}" type="slidenum">
              <a:rPr lang="en-US" smtClean="0"/>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812800" y="274638"/>
            <a:ext cx="105664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pPr/>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812800" y="274638"/>
            <a:ext cx="10566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4DB246E-8FD1-42FF-94A4-E4133095C37A}" type="datetime1">
              <a:rPr lang="en-US" smtClean="0"/>
              <a:pPr/>
              <a:t>7/15/2015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pPr/>
              <a:t>7/15/2015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F60FD3AE-B8A8-407B-A8B7-7F05EFB9FDBC}" type="slidenum">
              <a:rPr lang="en-US" smtClean="0">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8ADFA-7142-4015-85E6-1712F15FA709}" type="datetime1">
              <a:rPr lang="en-US" smtClean="0"/>
              <a:pPr/>
              <a:t>7/15/2015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581E0-D653-4D78-A48F-41D80498BC7E}" type="datetime1">
              <a:rPr lang="en-US" smtClean="0"/>
              <a:pPr/>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51F243B-F753-45CF-A774-9426EE4E157C}" type="slidenum">
              <a:rPr lang="en-US" altLang="en-US" smtClean="0"/>
              <a:pPr/>
              <a:t>‹#›</a:t>
            </a:fld>
            <a:endParaRPr lang="en-US" altLang="en-US"/>
          </a:p>
        </p:txBody>
      </p:sp>
    </p:spTree>
    <p:extLst>
      <p:ext uri="{BB962C8B-B14F-4D97-AF65-F5344CB8AC3E}">
        <p14:creationId xmlns:p14="http://schemas.microsoft.com/office/powerpoint/2010/main" val="18302942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pPr/>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pPr/>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08001" y="365126"/>
            <a:ext cx="11273367" cy="1127125"/>
          </a:xfrm>
          <a:effectLst>
            <a:outerShdw dist="35921" dir="2700000" algn="ctr" rotWithShape="0">
              <a:srgbClr val="FFFFFF"/>
            </a:outerShdw>
          </a:effectLst>
        </p:spPr>
        <p:txBody>
          <a:bodyPr/>
          <a:lstStyle>
            <a:lvl1pPr>
              <a:defRPr sz="4600">
                <a:solidFill>
                  <a:srgbClr val="000000"/>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1877484" y="1485900"/>
            <a:ext cx="8534400" cy="571500"/>
          </a:xfrm>
          <a:effectLst>
            <a:outerShdw dist="17961" dir="2700000" algn="ctr" rotWithShape="0">
              <a:srgbClr val="000000"/>
            </a:outerShdw>
          </a:effectLst>
        </p:spPr>
        <p:txBody>
          <a:bodyPr/>
          <a:lstStyle>
            <a:lvl1pPr marL="0" indent="0" algn="ctr">
              <a:buFontTx/>
              <a:buNone/>
              <a:defRPr sz="2400">
                <a:solidFill>
                  <a:srgbClr val="FFFFFF"/>
                </a:solidFill>
              </a:defRPr>
            </a:lvl1pPr>
          </a:lstStyle>
          <a:p>
            <a:pPr lvl="0"/>
            <a:r>
              <a:rPr lang="en-US" altLang="en-US" noProof="0" smtClean="0"/>
              <a:t>Click to edit Master subtitle style</a:t>
            </a:r>
          </a:p>
        </p:txBody>
      </p:sp>
      <p:sp>
        <p:nvSpPr>
          <p:cNvPr id="3076" name="Rectangle 4"/>
          <p:cNvSpPr>
            <a:spLocks noGrp="1" noChangeArrowheads="1"/>
          </p:cNvSpPr>
          <p:nvPr>
            <p:ph type="dt" sz="half" idx="2"/>
          </p:nvPr>
        </p:nvSpPr>
        <p:spPr>
          <a:effectLst>
            <a:outerShdw dist="17961" dir="2700000" algn="ctr" rotWithShape="0">
              <a:srgbClr val="000000"/>
            </a:outerShdw>
          </a:effectLst>
        </p:spPr>
        <p:txBody>
          <a:bodyPr/>
          <a:lstStyle>
            <a:lvl1pPr>
              <a:defRPr>
                <a:solidFill>
                  <a:srgbClr val="FFFFFF"/>
                </a:solidFill>
              </a:defRPr>
            </a:lvl1pPr>
          </a:lstStyle>
          <a:p>
            <a:endParaRPr lang="en-US" altLang="en-US"/>
          </a:p>
        </p:txBody>
      </p:sp>
      <p:sp>
        <p:nvSpPr>
          <p:cNvPr id="3077" name="Rectangle 5"/>
          <p:cNvSpPr>
            <a:spLocks noGrp="1" noChangeArrowheads="1"/>
          </p:cNvSpPr>
          <p:nvPr>
            <p:ph type="ftr" sz="quarter" idx="3"/>
          </p:nvPr>
        </p:nvSpPr>
        <p:spPr>
          <a:effectLst>
            <a:outerShdw dist="17961" dir="2700000" algn="ctr" rotWithShape="0">
              <a:srgbClr val="000000"/>
            </a:outerShdw>
          </a:effectLst>
        </p:spPr>
        <p:txBody>
          <a:bodyPr/>
          <a:lstStyle>
            <a:lvl1pPr>
              <a:defRPr>
                <a:solidFill>
                  <a:srgbClr val="FFFFFF"/>
                </a:solidFill>
              </a:defRPr>
            </a:lvl1pPr>
          </a:lstStyle>
          <a:p>
            <a:endParaRPr lang="en-US" altLang="en-US"/>
          </a:p>
        </p:txBody>
      </p:sp>
      <p:sp>
        <p:nvSpPr>
          <p:cNvPr id="3078" name="Rectangle 6"/>
          <p:cNvSpPr>
            <a:spLocks noGrp="1" noChangeArrowheads="1"/>
          </p:cNvSpPr>
          <p:nvPr>
            <p:ph type="sldNum" sz="quarter" idx="4"/>
          </p:nvPr>
        </p:nvSpPr>
        <p:spPr>
          <a:effectLst>
            <a:outerShdw dist="17961" dir="2700000" algn="ctr" rotWithShape="0">
              <a:srgbClr val="000000"/>
            </a:outerShdw>
          </a:effectLst>
        </p:spPr>
        <p:txBody>
          <a:bodyPr/>
          <a:lstStyle>
            <a:lvl1pPr>
              <a:defRPr>
                <a:solidFill>
                  <a:srgbClr val="FFFFFF"/>
                </a:solidFill>
              </a:defRPr>
            </a:lvl1pPr>
          </a:lstStyle>
          <a:p>
            <a:fld id="{A4AD13AF-94D1-446F-BE9C-B15C6E7F3B5E}" type="slidenum">
              <a:rPr lang="en-US" altLang="en-US" smtClean="0"/>
              <a:pPr/>
              <a:t>‹#›</a:t>
            </a:fld>
            <a:endParaRPr lang="en-US" alt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DCCA79-98DF-41BB-B34C-8D02368AA710}" type="slidenum">
              <a:rPr lang="en-US" altLang="en-US" smtClean="0"/>
              <a:pPr/>
              <a:t>‹#›</a:t>
            </a:fld>
            <a:endParaRPr lang="en-US" altLang="en-US"/>
          </a:p>
        </p:txBody>
      </p:sp>
    </p:spTree>
    <p:extLst>
      <p:ext uri="{BB962C8B-B14F-4D97-AF65-F5344CB8AC3E}">
        <p14:creationId xmlns:p14="http://schemas.microsoft.com/office/powerpoint/2010/main" val="6596515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5C6ECE1-BE19-48EA-A3A5-1A645532F288}" type="slidenum">
              <a:rPr lang="en-US" altLang="en-US" smtClean="0"/>
              <a:pPr/>
              <a:t>‹#›</a:t>
            </a:fld>
            <a:endParaRPr lang="en-US" altLang="en-US"/>
          </a:p>
        </p:txBody>
      </p:sp>
    </p:spTree>
    <p:extLst>
      <p:ext uri="{BB962C8B-B14F-4D97-AF65-F5344CB8AC3E}">
        <p14:creationId xmlns:p14="http://schemas.microsoft.com/office/powerpoint/2010/main" val="21959377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25600"/>
            <a:ext cx="5384800" cy="4500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25600"/>
            <a:ext cx="5384800" cy="4500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0DCDAD8-127D-4D39-8D6B-07B21B704ABB}" type="slidenum">
              <a:rPr lang="en-US" altLang="en-US" smtClean="0"/>
              <a:pPr/>
              <a:t>‹#›</a:t>
            </a:fld>
            <a:endParaRPr lang="en-US" altLang="en-US"/>
          </a:p>
        </p:txBody>
      </p:sp>
    </p:spTree>
    <p:extLst>
      <p:ext uri="{BB962C8B-B14F-4D97-AF65-F5344CB8AC3E}">
        <p14:creationId xmlns:p14="http://schemas.microsoft.com/office/powerpoint/2010/main" val="19820765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D84D2AD-4ED5-46A9-91A0-0C29630180C4}" type="slidenum">
              <a:rPr lang="en-US" altLang="en-US" smtClean="0"/>
              <a:pPr/>
              <a:t>‹#›</a:t>
            </a:fld>
            <a:endParaRPr lang="en-US" altLang="en-US"/>
          </a:p>
        </p:txBody>
      </p:sp>
    </p:spTree>
    <p:extLst>
      <p:ext uri="{BB962C8B-B14F-4D97-AF65-F5344CB8AC3E}">
        <p14:creationId xmlns:p14="http://schemas.microsoft.com/office/powerpoint/2010/main" val="29298236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B7282EA-39DD-44BA-BDD7-4F0D00412C07}" type="slidenum">
              <a:rPr lang="en-US" altLang="en-US" smtClean="0"/>
              <a:pPr/>
              <a:t>‹#›</a:t>
            </a:fld>
            <a:endParaRPr lang="en-US" altLang="en-US"/>
          </a:p>
        </p:txBody>
      </p:sp>
    </p:spTree>
    <p:extLst>
      <p:ext uri="{BB962C8B-B14F-4D97-AF65-F5344CB8AC3E}">
        <p14:creationId xmlns:p14="http://schemas.microsoft.com/office/powerpoint/2010/main" val="29552734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0B1DA98-A227-4ADC-AE0E-30B88B977AB3}" type="datetimeFigureOut">
              <a:rPr lang="en-US" smtClean="0">
                <a:solidFill>
                  <a:srgbClr val="FFFFFF"/>
                </a:solidFill>
              </a:rPr>
              <a:pPr/>
              <a:t>7/15/2015</a:t>
            </a:fld>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5D00603-87D5-4A28-A03F-B4DAC41F0ED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227405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9E1AAE8-2821-476E-9270-6BB751176FD6}" type="slidenum">
              <a:rPr lang="en-US" altLang="en-US" smtClean="0"/>
              <a:pPr/>
              <a:t>‹#›</a:t>
            </a:fld>
            <a:endParaRPr lang="en-US" altLang="en-US"/>
          </a:p>
        </p:txBody>
      </p:sp>
    </p:spTree>
    <p:extLst>
      <p:ext uri="{BB962C8B-B14F-4D97-AF65-F5344CB8AC3E}">
        <p14:creationId xmlns:p14="http://schemas.microsoft.com/office/powerpoint/2010/main" val="3738706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152400"/>
            <a:ext cx="23876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6959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67B30F6-273E-4D3B-B0A0-A9752FB4BA7F}" type="slidenum">
              <a:rPr lang="en-US" altLang="en-US" smtClean="0"/>
              <a:pPr/>
              <a:t>‹#›</a:t>
            </a:fld>
            <a:endParaRPr lang="en-US" altLang="en-US"/>
          </a:p>
        </p:txBody>
      </p:sp>
    </p:spTree>
    <p:extLst>
      <p:ext uri="{BB962C8B-B14F-4D97-AF65-F5344CB8AC3E}">
        <p14:creationId xmlns:p14="http://schemas.microsoft.com/office/powerpoint/2010/main" val="14124970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3FF2E53-3409-4B55-9363-A2E23AAFDDBF}" type="slidenum">
              <a:rPr lang="en-US" altLang="en-US" smtClean="0"/>
              <a:pPr/>
              <a:t>‹#›</a:t>
            </a:fld>
            <a:endParaRPr lang="en-US" altLang="en-US"/>
          </a:p>
        </p:txBody>
      </p:sp>
    </p:spTree>
    <p:extLst>
      <p:ext uri="{BB962C8B-B14F-4D97-AF65-F5344CB8AC3E}">
        <p14:creationId xmlns:p14="http://schemas.microsoft.com/office/powerpoint/2010/main" val="10898221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3F74A24-82F3-4B85-91CD-28F65EE4F645}" type="slidenum">
              <a:rPr lang="en-US" altLang="en-US" smtClean="0"/>
              <a:pPr/>
              <a:t>‹#›</a:t>
            </a:fld>
            <a:endParaRPr lang="en-US" altLang="en-US"/>
          </a:p>
        </p:txBody>
      </p:sp>
    </p:spTree>
    <p:extLst>
      <p:ext uri="{BB962C8B-B14F-4D97-AF65-F5344CB8AC3E}">
        <p14:creationId xmlns:p14="http://schemas.microsoft.com/office/powerpoint/2010/main" val="3712356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36539"/>
            <a:ext cx="2743200" cy="5889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36539"/>
            <a:ext cx="8026400" cy="5889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1605972-927D-4F65-AA2A-96D1A7D7164A}" type="slidenum">
              <a:rPr lang="en-US" altLang="en-US" smtClean="0"/>
              <a:pPr/>
              <a:t>‹#›</a:t>
            </a:fld>
            <a:endParaRPr lang="en-US" altLang="en-US"/>
          </a:p>
        </p:txBody>
      </p:sp>
    </p:spTree>
    <p:extLst>
      <p:ext uri="{BB962C8B-B14F-4D97-AF65-F5344CB8AC3E}">
        <p14:creationId xmlns:p14="http://schemas.microsoft.com/office/powerpoint/2010/main" val="18934763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678285"/>
            <a:ext cx="10972800" cy="1143000"/>
          </a:xfrm>
          <a:prstGeom prst="rect">
            <a:avLst/>
          </a:prstGeom>
        </p:spPr>
        <p:txBody>
          <a:bodyPr vert="horz" lIns="91440" tIns="45720" rIns="91440" bIns="45720" rtlCol="0" anchor="ctr">
            <a:normAutofit/>
          </a:bodyPr>
          <a:lstStyle/>
          <a:p>
            <a:r>
              <a:rPr lang="en-US" dirty="0" smtClean="0"/>
              <a:t>ABOUT US</a:t>
            </a:r>
            <a:endParaRPr lang="en-US" dirty="0"/>
          </a:p>
        </p:txBody>
      </p:sp>
    </p:spTree>
    <p:extLst>
      <p:ext uri="{BB962C8B-B14F-4D97-AF65-F5344CB8AC3E}">
        <p14:creationId xmlns:p14="http://schemas.microsoft.com/office/powerpoint/2010/main" val="2043279818"/>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Freeform 7"/>
          <p:cNvSpPr/>
          <p:nvPr userDrawn="1"/>
        </p:nvSpPr>
        <p:spPr>
          <a:xfrm flipH="1">
            <a:off x="1" y="-7072"/>
            <a:ext cx="12191996" cy="6636471"/>
          </a:xfrm>
          <a:custGeom>
            <a:avLst/>
            <a:gdLst>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6636471">
                <a:moveTo>
                  <a:pt x="9143999" y="0"/>
                </a:moveTo>
                <a:lnTo>
                  <a:pt x="9143999" y="6626033"/>
                </a:lnTo>
                <a:lnTo>
                  <a:pt x="21020" y="6636471"/>
                </a:lnTo>
                <a:lnTo>
                  <a:pt x="0" y="6625367"/>
                </a:lnTo>
                <a:lnTo>
                  <a:pt x="0" y="2488380"/>
                </a:lnTo>
                <a:cubicBezTo>
                  <a:pt x="6693" y="2483234"/>
                  <a:pt x="13840" y="2478787"/>
                  <a:pt x="21020" y="2474374"/>
                </a:cubicBezTo>
                <a:cubicBezTo>
                  <a:pt x="2307354" y="5578610"/>
                  <a:pt x="6068525" y="6155074"/>
                  <a:pt x="914399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endParaRPr>
          </a:p>
        </p:txBody>
      </p:sp>
      <p:sp>
        <p:nvSpPr>
          <p:cNvPr id="9" name="Freeform 8"/>
          <p:cNvSpPr/>
          <p:nvPr userDrawn="1"/>
        </p:nvSpPr>
        <p:spPr>
          <a:xfrm flipH="1">
            <a:off x="-2781" y="1371600"/>
            <a:ext cx="12189220" cy="5486400"/>
          </a:xfrm>
          <a:custGeom>
            <a:avLst/>
            <a:gdLst/>
            <a:ahLst/>
            <a:cxnLst/>
            <a:rect l="l" t="t" r="r" b="b"/>
            <a:pathLst>
              <a:path w="9141915" h="5486400">
                <a:moveTo>
                  <a:pt x="9123051" y="0"/>
                </a:moveTo>
                <a:cubicBezTo>
                  <a:pt x="7230214" y="3336293"/>
                  <a:pt x="2822559" y="4631131"/>
                  <a:pt x="0" y="2360108"/>
                </a:cubicBezTo>
                <a:lnTo>
                  <a:pt x="0" y="5486400"/>
                </a:lnTo>
                <a:lnTo>
                  <a:pt x="9141915" y="5486400"/>
                </a:lnTo>
                <a:cubicBezTo>
                  <a:pt x="9135630" y="3620321"/>
                  <a:pt x="9129341" y="1902897"/>
                  <a:pt x="9123051" y="0"/>
                </a:cubicBezTo>
                <a:close/>
              </a:path>
            </a:pathLst>
          </a:custGeom>
          <a:gradFill>
            <a:gsLst>
              <a:gs pos="100000">
                <a:schemeClr val="accent1">
                  <a:lumMod val="86000"/>
                </a:schemeClr>
              </a:gs>
              <a:gs pos="52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endParaRPr>
          </a:p>
        </p:txBody>
      </p:sp>
      <p:sp>
        <p:nvSpPr>
          <p:cNvPr id="2" name="Title 1"/>
          <p:cNvSpPr>
            <a:spLocks noGrp="1"/>
          </p:cNvSpPr>
          <p:nvPr>
            <p:ph type="ctrTitle"/>
          </p:nvPr>
        </p:nvSpPr>
        <p:spPr>
          <a:xfrm>
            <a:off x="1117600" y="3886201"/>
            <a:ext cx="10363200" cy="1470025"/>
          </a:xfrm>
        </p:spPr>
        <p:txBody>
          <a:bodyPr anchor="b" anchorCtr="0">
            <a:normAutofit/>
          </a:bodyPr>
          <a:lstStyle>
            <a:lvl1pPr algn="l">
              <a:defRPr sz="4267" b="1">
                <a:solidFill>
                  <a:schemeClr val="bg1">
                    <a:lumMod val="9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17600" y="5230812"/>
            <a:ext cx="10363200" cy="1752600"/>
          </a:xfrm>
        </p:spPr>
        <p:txBody>
          <a:bodyPr>
            <a:normAutofit/>
          </a:bodyPr>
          <a:lstStyle>
            <a:lvl1pPr marL="0" indent="0" algn="l">
              <a:buNone/>
              <a:defRPr sz="2667">
                <a:solidFill>
                  <a:schemeClr val="bg1">
                    <a:lumMod val="9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68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7"/>
            <a:ext cx="10058400" cy="1143000"/>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1371600"/>
            <a:ext cx="10058400" cy="4754563"/>
          </a:xfrm>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503079"/>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Alternate Light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423889"/>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228594" indent="-228594">
              <a:buFont typeface="Arial" pitchFamily="34" charset="0"/>
              <a:buChar char="•"/>
              <a:defRPr sz="3200"/>
            </a:lvl1pPr>
            <a:lvl2pPr marL="838179" indent="-228594">
              <a:buFont typeface="Arial" pitchFamily="34" charset="0"/>
              <a:buChar char="•"/>
              <a:defRPr sz="2667"/>
            </a:lvl2pPr>
            <a:lvl3pPr marL="1447764" indent="-228594">
              <a:buFont typeface="Arial" pitchFamily="34" charset="0"/>
              <a:buChar char="•"/>
              <a:defRPr sz="2400"/>
            </a:lvl3pPr>
            <a:lvl4pPr marL="2057349" indent="-228594">
              <a:buFont typeface="Arial" pitchFamily="34" charset="0"/>
              <a:buChar char="•"/>
              <a:defRPr sz="2133"/>
            </a:lvl4pPr>
            <a:lvl5pPr marL="2666933" indent="-228594">
              <a:buFont typeface="Arial" pitchFamily="34" charset="0"/>
              <a:buChar char="•"/>
              <a:defRPr sz="2133"/>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6EB7948D-65B7-4FEC-80B5-36D7629B101D}"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129179"/>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2084388"/>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1524000" y="584200"/>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54573"/>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5140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27200" y="228600"/>
            <a:ext cx="9448800" cy="781050"/>
          </a:xfrm>
        </p:spPr>
        <p:txBody>
          <a:bodyPr/>
          <a:lstStyle>
            <a:lvl1pPr algn="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2641600" y="914400"/>
            <a:ext cx="8534400" cy="533400"/>
          </a:xfrm>
        </p:spPr>
        <p:txBody>
          <a:bodyPr/>
          <a:lstStyle>
            <a:lvl1pPr marL="0" indent="0" algn="r">
              <a:buFontTx/>
              <a:buNone/>
              <a:defRPr sz="2800">
                <a:solidFill>
                  <a:schemeClr val="tx1"/>
                </a:solidFill>
                <a:effectLst>
                  <a:outerShdw blurRad="38100" dist="38100" dir="2700000" algn="tl">
                    <a:srgbClr val="000000"/>
                  </a:outerShdw>
                </a:effectLst>
              </a:defRPr>
            </a:lvl1pPr>
          </a:lstStyle>
          <a:p>
            <a:pPr lvl="0"/>
            <a:r>
              <a:rPr lang="en-US" noProof="0" smtClean="0"/>
              <a:t>Click to edit Master subtitle style</a:t>
            </a:r>
          </a:p>
        </p:txBody>
      </p:sp>
      <p:sp>
        <p:nvSpPr>
          <p:cNvPr id="3076" name="Rectangle 4"/>
          <p:cNvSpPr>
            <a:spLocks noGrp="1" noChangeArrowheads="1"/>
          </p:cNvSpPr>
          <p:nvPr>
            <p:ph type="dt" sz="half" idx="2"/>
          </p:nvPr>
        </p:nvSpPr>
        <p:spPr>
          <a:xfrm>
            <a:off x="1016000" y="6553200"/>
            <a:ext cx="2438400" cy="304800"/>
          </a:xfrm>
        </p:spPr>
        <p:txBody>
          <a:bodyPr/>
          <a:lstStyle>
            <a:lvl1pPr>
              <a:defRPr/>
            </a:lvl1pPr>
          </a:lstStyle>
          <a:p>
            <a:fld id="{AD666AD5-A8B5-415E-AD67-36CB19E4AABC}" type="datetimeFigureOut">
              <a:rPr lang="en-US" smtClean="0"/>
              <a:pPr/>
              <a:t>7/15/2015</a:t>
            </a:fld>
            <a:endParaRPr lang="en-US"/>
          </a:p>
        </p:txBody>
      </p:sp>
      <p:sp>
        <p:nvSpPr>
          <p:cNvPr id="3077" name="Rectangle 5"/>
          <p:cNvSpPr>
            <a:spLocks noGrp="1" noChangeArrowheads="1"/>
          </p:cNvSpPr>
          <p:nvPr>
            <p:ph type="ftr" sz="quarter" idx="3"/>
          </p:nvPr>
        </p:nvSpPr>
        <p:spPr>
          <a:xfrm>
            <a:off x="4165600" y="6572250"/>
            <a:ext cx="3860800" cy="285750"/>
          </a:xfrm>
        </p:spPr>
        <p:txBody>
          <a:bodyPr/>
          <a:lstStyle>
            <a:lvl1pPr>
              <a:defRPr/>
            </a:lvl1pPr>
          </a:lstStyle>
          <a:p>
            <a:endParaRPr lang="en-US"/>
          </a:p>
        </p:txBody>
      </p:sp>
      <p:sp>
        <p:nvSpPr>
          <p:cNvPr id="3078" name="Rectangle 6"/>
          <p:cNvSpPr>
            <a:spLocks noGrp="1" noChangeArrowheads="1"/>
          </p:cNvSpPr>
          <p:nvPr>
            <p:ph type="sldNum" sz="quarter" idx="4"/>
          </p:nvPr>
        </p:nvSpPr>
        <p:spPr>
          <a:xfrm>
            <a:off x="8737600" y="6553200"/>
            <a:ext cx="2438400" cy="304800"/>
          </a:xfrm>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4292271535"/>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24000" y="1570039"/>
            <a:ext cx="47773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1524000" y="2209800"/>
            <a:ext cx="47773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807201" y="1535113"/>
            <a:ext cx="4775201"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807201" y="2174875"/>
            <a:ext cx="4775201"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3925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9541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4716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22400" y="273049"/>
            <a:ext cx="3198285"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422400" y="1435102"/>
            <a:ext cx="3198285"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498112"/>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4714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8340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BFDA7C-CF00-4CBC-95E9-040574E9E69C}"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3077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Alternate Light 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EB7948D-65B7-4FEC-80B5-36D7629B101D}" type="datetimeFigureOut">
              <a:rPr lang="en-US" smtClean="0">
                <a:solidFill>
                  <a:prstClr val="black">
                    <a:tint val="75000"/>
                  </a:prstClr>
                </a:solidFill>
              </a:rPr>
              <a:pPr/>
              <a:t>7/15/2015</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39455910"/>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251200" y="1981200"/>
            <a:ext cx="6197600" cy="838200"/>
          </a:xfrm>
        </p:spPr>
        <p:txBody>
          <a:bodyPr anchor="ctr">
            <a:normAutofit/>
          </a:bodyPr>
          <a:lstStyle>
            <a:lvl1pPr marL="76198" indent="0">
              <a:buFontTx/>
              <a:buNone/>
              <a:defRPr sz="24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251200" y="2819400"/>
            <a:ext cx="6197600" cy="838200"/>
          </a:xfrm>
        </p:spPr>
        <p:txBody>
          <a:bodyPr anchor="ctr">
            <a:normAutofit/>
          </a:bodyPr>
          <a:lstStyle>
            <a:lvl1pPr marL="76198" indent="0">
              <a:buFontTx/>
              <a:buNone/>
              <a:defRPr sz="24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251200" y="3657600"/>
            <a:ext cx="6197600" cy="838200"/>
          </a:xfrm>
        </p:spPr>
        <p:txBody>
          <a:bodyPr anchor="ctr">
            <a:normAutofit/>
          </a:bodyPr>
          <a:lstStyle>
            <a:lvl1pPr marL="76198" indent="0">
              <a:buFontTx/>
              <a:buNone/>
              <a:defRPr sz="24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251200" y="4495800"/>
            <a:ext cx="6197600" cy="838200"/>
          </a:xfrm>
        </p:spPr>
        <p:txBody>
          <a:bodyPr anchor="ctr">
            <a:normAutofit/>
          </a:bodyPr>
          <a:lstStyle>
            <a:lvl1pPr marL="76198" indent="0">
              <a:buFontTx/>
              <a:buNone/>
              <a:defRPr sz="24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29465538"/>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609600" y="1295400"/>
            <a:ext cx="4775200" cy="217640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5600702" y="1295400"/>
            <a:ext cx="5372100" cy="2144037"/>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609600" y="3544586"/>
            <a:ext cx="4775200" cy="224661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5600702" y="3544587"/>
            <a:ext cx="5372100" cy="22132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971581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D666AD5-A8B5-415E-AD67-36CB19E4AABC}" type="datetimeFigureOut">
              <a:rPr lang="en-US" smtClean="0"/>
              <a:pPr/>
              <a:t>7/15/2015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354453849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508009" y="3505202"/>
            <a:ext cx="3555993" cy="28193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
        <p:nvSpPr>
          <p:cNvPr id="10" name="Content Placeholder 3"/>
          <p:cNvSpPr>
            <a:spLocks noGrp="1"/>
          </p:cNvSpPr>
          <p:nvPr>
            <p:ph sz="half" idx="2"/>
          </p:nvPr>
        </p:nvSpPr>
        <p:spPr>
          <a:xfrm>
            <a:off x="4267206" y="3505202"/>
            <a:ext cx="3555993" cy="28193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
        <p:nvSpPr>
          <p:cNvPr id="11" name="Content Placeholder 3"/>
          <p:cNvSpPr>
            <a:spLocks noGrp="1"/>
          </p:cNvSpPr>
          <p:nvPr>
            <p:ph sz="half" idx="14"/>
          </p:nvPr>
        </p:nvSpPr>
        <p:spPr>
          <a:xfrm>
            <a:off x="8026402" y="3505202"/>
            <a:ext cx="3555993" cy="28193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
        <p:nvSpPr>
          <p:cNvPr id="15" name="Content Placeholder 2"/>
          <p:cNvSpPr>
            <a:spLocks noGrp="1"/>
          </p:cNvSpPr>
          <p:nvPr>
            <p:ph sz="half" idx="15"/>
          </p:nvPr>
        </p:nvSpPr>
        <p:spPr>
          <a:xfrm>
            <a:off x="508009" y="1219200"/>
            <a:ext cx="3555993"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
        <p:nvSpPr>
          <p:cNvPr id="16" name="Content Placeholder 3"/>
          <p:cNvSpPr>
            <a:spLocks noGrp="1"/>
          </p:cNvSpPr>
          <p:nvPr>
            <p:ph sz="half" idx="16"/>
          </p:nvPr>
        </p:nvSpPr>
        <p:spPr>
          <a:xfrm>
            <a:off x="4267203" y="1219200"/>
            <a:ext cx="3555999"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
        <p:nvSpPr>
          <p:cNvPr id="17" name="Content Placeholder 3"/>
          <p:cNvSpPr>
            <a:spLocks noGrp="1"/>
          </p:cNvSpPr>
          <p:nvPr>
            <p:ph sz="half" idx="17"/>
          </p:nvPr>
        </p:nvSpPr>
        <p:spPr>
          <a:xfrm>
            <a:off x="8026402" y="1219200"/>
            <a:ext cx="3555999"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70831435"/>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399"/>
            <a:ext cx="10363200" cy="657225"/>
          </a:xfrm>
          <a:noFill/>
          <a:effectLst/>
        </p:spPr>
        <p:txBody>
          <a:bodyPr vert="horz" wrap="square" lIns="91440" tIns="45720" rIns="91440" bIns="45720" rtlCol="0" anchor="ctr" anchorCtr="0">
            <a:normAutofit/>
          </a:bodyPr>
          <a:lstStyle>
            <a:lvl1pPr>
              <a:defRPr lang="en-US" dirty="0"/>
            </a:lvl1pPr>
          </a:lstStyle>
          <a:p>
            <a:pPr marL="0" lvl="0"/>
            <a:r>
              <a:rPr lang="en-US" dirty="0" smtClean="0"/>
              <a:t>Click to edit Master title style</a:t>
            </a:r>
            <a:endParaRPr lang="en-US" dirty="0"/>
          </a:p>
        </p:txBody>
      </p:sp>
      <p:sp>
        <p:nvSpPr>
          <p:cNvPr id="3" name="Subtitle 2"/>
          <p:cNvSpPr>
            <a:spLocks noGrp="1"/>
          </p:cNvSpPr>
          <p:nvPr>
            <p:ph type="subTitle" idx="1"/>
          </p:nvPr>
        </p:nvSpPr>
        <p:spPr>
          <a:xfrm>
            <a:off x="1828800" y="500480"/>
            <a:ext cx="8534400" cy="591720"/>
          </a:xfrm>
        </p:spPr>
        <p:txBody>
          <a:bodyPr>
            <a:normAutofit/>
          </a:bodyPr>
          <a:lstStyle>
            <a:lvl1pPr marL="0" indent="0" algn="ctr">
              <a:buNone/>
              <a:defRPr sz="20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881038"/>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419172"/>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010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6680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2597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6739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6391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951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594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D666AD5-A8B5-415E-AD67-36CB19E4AABC}" type="datetimeFigureOut">
              <a:rPr lang="en-US" smtClean="0"/>
              <a:pPr/>
              <a:t>7/15/2015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24774200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90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FB38D-4D39-4896-ACE2-412527AD4D31}"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7E72A9-50A4-4A9C-8D4C-B89E87427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5917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0851" y="346075"/>
            <a:ext cx="11275483" cy="819150"/>
          </a:xfrm>
        </p:spPr>
        <p:txBody>
          <a:bodyPr/>
          <a:lstStyle>
            <a:lvl1pPr algn="l">
              <a:defRPr sz="46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450851" y="1163639"/>
            <a:ext cx="8534400" cy="593725"/>
          </a:xfrm>
        </p:spPr>
        <p:txBody>
          <a:bodyPr/>
          <a:lstStyle>
            <a:lvl1pPr marL="0" indent="0">
              <a:buFontTx/>
              <a:buNone/>
              <a:defRPr sz="2400">
                <a:solidFill>
                  <a:srgbClr val="66FFFF"/>
                </a:solidFill>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smtClean="0">
                <a:solidFill>
                  <a:schemeClr val="bg1"/>
                </a:solidFill>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smtClean="0">
                <a:solidFill>
                  <a:schemeClr val="bg1"/>
                </a:solidFill>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solidFill>
                  <a:schemeClr val="bg1"/>
                </a:solidFill>
              </a:defRPr>
            </a:lvl1pPr>
          </a:lstStyle>
          <a:p>
            <a:fld id="{FB447289-F2E8-4CDF-97C6-2EF900574F9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0347414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246219-3C55-40BD-8FCA-5686D010FA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74721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A1F9B5-CDDE-4EE3-9D26-1191B406BD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78456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690236-5D20-4722-A9E5-92641BC705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7946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ADD6BF4-9F34-438D-B7DC-04A509F69D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04862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3FBC40B-2DBB-4346-A2DF-CAAD75667D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27211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0245982-C4EC-4F50-AB83-2A8C360D34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078044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4D1E04-CBF9-4880-93FB-E324BB0279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8902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828800"/>
            <a:ext cx="538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828800"/>
            <a:ext cx="538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D666AD5-A8B5-415E-AD67-36CB19E4AABC}" type="datetimeFigureOut">
              <a:rPr lang="en-US" smtClean="0"/>
              <a:pPr/>
              <a:t>7/15/2015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101694603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4F06EB2-3AF3-4116-AEA6-393FC5D47F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69118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765440D-66CC-4092-85BE-A80313C497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637814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83EB1B-9E23-4005-85DA-A08F805E8A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440188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35200" y="4495801"/>
            <a:ext cx="9347200" cy="917575"/>
          </a:xfrm>
        </p:spPr>
        <p:txBody>
          <a:bodyPr/>
          <a:lstStyle>
            <a:lvl1pPr algn="r">
              <a:defRPr>
                <a:solidFill>
                  <a:schemeClr val="tx2"/>
                </a:solidFill>
                <a:effectLst>
                  <a:outerShdw blurRad="38100" dist="38100" dir="2700000" algn="tl">
                    <a:srgbClr val="FFFFFF"/>
                  </a:outerShdw>
                </a:effectLst>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3048000" y="5334000"/>
            <a:ext cx="8534400" cy="533400"/>
          </a:xfrm>
        </p:spPr>
        <p:txBody>
          <a:bodyPr/>
          <a:lstStyle>
            <a:lvl1pPr marL="0" indent="0" algn="r">
              <a:buFontTx/>
              <a:buNone/>
              <a:defRPr sz="2800">
                <a:solidFill>
                  <a:schemeClr val="tx1"/>
                </a:solidFill>
                <a:effectLst>
                  <a:outerShdw blurRad="38100" dist="38100" dir="2700000" algn="tl">
                    <a:srgbClr val="FFFFFF"/>
                  </a:outerShdw>
                </a:effectLst>
              </a:defRPr>
            </a:lvl1pPr>
          </a:lstStyle>
          <a:p>
            <a:pPr lvl="0"/>
            <a:r>
              <a:rPr lang="en-US" altLang="en-US" noProof="0" smtClean="0"/>
              <a:t>Click to edit Master subtitle style</a:t>
            </a:r>
          </a:p>
        </p:txBody>
      </p:sp>
      <p:sp>
        <p:nvSpPr>
          <p:cNvPr id="3076" name="Rectangle 4"/>
          <p:cNvSpPr>
            <a:spLocks noGrp="1" noChangeArrowheads="1"/>
          </p:cNvSpPr>
          <p:nvPr>
            <p:ph type="dt" sz="half" idx="2"/>
          </p:nvPr>
        </p:nvSpPr>
        <p:spPr>
          <a:xfrm>
            <a:off x="609600" y="6324600"/>
            <a:ext cx="2844800" cy="457200"/>
          </a:xfrm>
        </p:spPr>
        <p:txBody>
          <a:bodyPr/>
          <a:lstStyle>
            <a:lvl1pPr>
              <a:defRPr>
                <a:solidFill>
                  <a:srgbClr val="FF00FF"/>
                </a:solidFill>
              </a:defRPr>
            </a:lvl1pPr>
          </a:lstStyle>
          <a:p>
            <a:endParaRPr lang="en-US" altLang="en-US"/>
          </a:p>
        </p:txBody>
      </p:sp>
      <p:sp>
        <p:nvSpPr>
          <p:cNvPr id="3077" name="Rectangle 5"/>
          <p:cNvSpPr>
            <a:spLocks noGrp="1" noChangeArrowheads="1"/>
          </p:cNvSpPr>
          <p:nvPr>
            <p:ph type="ftr" sz="quarter" idx="3"/>
          </p:nvPr>
        </p:nvSpPr>
        <p:spPr>
          <a:xfrm>
            <a:off x="4165600" y="6324600"/>
            <a:ext cx="3860800" cy="457200"/>
          </a:xfrm>
        </p:spPr>
        <p:txBody>
          <a:bodyPr/>
          <a:lstStyle>
            <a:lvl1pPr>
              <a:defRPr>
                <a:solidFill>
                  <a:srgbClr val="FF00FF"/>
                </a:solidFill>
              </a:defRPr>
            </a:lvl1pPr>
          </a:lstStyle>
          <a:p>
            <a:endParaRPr lang="en-US" altLang="en-US"/>
          </a:p>
        </p:txBody>
      </p:sp>
      <p:sp>
        <p:nvSpPr>
          <p:cNvPr id="3078" name="Rectangle 6"/>
          <p:cNvSpPr>
            <a:spLocks noGrp="1" noChangeArrowheads="1"/>
          </p:cNvSpPr>
          <p:nvPr>
            <p:ph type="sldNum" sz="quarter" idx="4"/>
          </p:nvPr>
        </p:nvSpPr>
        <p:spPr>
          <a:xfrm>
            <a:off x="8737600" y="6324600"/>
            <a:ext cx="2844800" cy="457200"/>
          </a:xfrm>
        </p:spPr>
        <p:txBody>
          <a:bodyPr/>
          <a:lstStyle>
            <a:lvl1pPr>
              <a:defRPr>
                <a:solidFill>
                  <a:srgbClr val="FF00FF"/>
                </a:solidFill>
              </a:defRPr>
            </a:lvl1pPr>
          </a:lstStyle>
          <a:p>
            <a:fld id="{F0A1FA0E-10F1-4903-8F3F-0C44DC4AF07D}" type="slidenum">
              <a:rPr lang="en-US" altLang="en-US"/>
              <a:pPr/>
              <a:t>‹#›</a:t>
            </a:fld>
            <a:endParaRPr lang="en-US" altLang="en-US"/>
          </a:p>
        </p:txBody>
      </p:sp>
    </p:spTree>
    <p:extLst>
      <p:ext uri="{BB962C8B-B14F-4D97-AF65-F5344CB8AC3E}">
        <p14:creationId xmlns:p14="http://schemas.microsoft.com/office/powerpoint/2010/main" val="69719251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2647E26-F0D6-4AFD-9A58-7B746442BBC8}" type="slidenum">
              <a:rPr lang="en-US" altLang="en-US"/>
              <a:pPr/>
              <a:t>‹#›</a:t>
            </a:fld>
            <a:endParaRPr lang="en-US" altLang="en-US"/>
          </a:p>
        </p:txBody>
      </p:sp>
    </p:spTree>
    <p:extLst>
      <p:ext uri="{BB962C8B-B14F-4D97-AF65-F5344CB8AC3E}">
        <p14:creationId xmlns:p14="http://schemas.microsoft.com/office/powerpoint/2010/main" val="35833271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59E4DDA-B9C1-428B-BC97-7123F45E8567}" type="slidenum">
              <a:rPr lang="en-US" altLang="en-US"/>
              <a:pPr/>
              <a:t>‹#›</a:t>
            </a:fld>
            <a:endParaRPr lang="en-US" altLang="en-US"/>
          </a:p>
        </p:txBody>
      </p:sp>
    </p:spTree>
    <p:extLst>
      <p:ext uri="{BB962C8B-B14F-4D97-AF65-F5344CB8AC3E}">
        <p14:creationId xmlns:p14="http://schemas.microsoft.com/office/powerpoint/2010/main" val="8442150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71600"/>
            <a:ext cx="54356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46800" y="1371600"/>
            <a:ext cx="54356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3C93840-CFC9-4053-BA65-B84D25B974FA}" type="slidenum">
              <a:rPr lang="en-US" altLang="en-US"/>
              <a:pPr/>
              <a:t>‹#›</a:t>
            </a:fld>
            <a:endParaRPr lang="en-US" altLang="en-US"/>
          </a:p>
        </p:txBody>
      </p:sp>
    </p:spTree>
    <p:extLst>
      <p:ext uri="{BB962C8B-B14F-4D97-AF65-F5344CB8AC3E}">
        <p14:creationId xmlns:p14="http://schemas.microsoft.com/office/powerpoint/2010/main" val="344148421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18A1578-AE4D-419C-9CA4-DB97A8B49699}" type="slidenum">
              <a:rPr lang="en-US" altLang="en-US"/>
              <a:pPr/>
              <a:t>‹#›</a:t>
            </a:fld>
            <a:endParaRPr lang="en-US" altLang="en-US"/>
          </a:p>
        </p:txBody>
      </p:sp>
    </p:spTree>
    <p:extLst>
      <p:ext uri="{BB962C8B-B14F-4D97-AF65-F5344CB8AC3E}">
        <p14:creationId xmlns:p14="http://schemas.microsoft.com/office/powerpoint/2010/main" val="11168983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00AC939-8B76-465C-8BF5-5C631C66AFF6}" type="slidenum">
              <a:rPr lang="en-US" altLang="en-US"/>
              <a:pPr/>
              <a:t>‹#›</a:t>
            </a:fld>
            <a:endParaRPr lang="en-US" altLang="en-US"/>
          </a:p>
        </p:txBody>
      </p:sp>
    </p:spTree>
    <p:extLst>
      <p:ext uri="{BB962C8B-B14F-4D97-AF65-F5344CB8AC3E}">
        <p14:creationId xmlns:p14="http://schemas.microsoft.com/office/powerpoint/2010/main" val="32059363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DE2D7F5-C261-42D3-B4C1-17BE5A7BAF84}" type="slidenum">
              <a:rPr lang="en-US" altLang="en-US"/>
              <a:pPr/>
              <a:t>‹#›</a:t>
            </a:fld>
            <a:endParaRPr lang="en-US" altLang="en-US"/>
          </a:p>
        </p:txBody>
      </p:sp>
    </p:spTree>
    <p:extLst>
      <p:ext uri="{BB962C8B-B14F-4D97-AF65-F5344CB8AC3E}">
        <p14:creationId xmlns:p14="http://schemas.microsoft.com/office/powerpoint/2010/main" val="609217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AD666AD5-A8B5-415E-AD67-36CB19E4AABC}" type="datetimeFigureOut">
              <a:rPr lang="en-US" smtClean="0"/>
              <a:pPr/>
              <a:t>7/15/2015</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42898697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EDA1C89-077B-4B73-BFEC-2FEC4CA1418D}" type="slidenum">
              <a:rPr lang="en-US" altLang="en-US"/>
              <a:pPr/>
              <a:t>‹#›</a:t>
            </a:fld>
            <a:endParaRPr lang="en-US" altLang="en-US"/>
          </a:p>
        </p:txBody>
      </p:sp>
    </p:spTree>
    <p:extLst>
      <p:ext uri="{BB962C8B-B14F-4D97-AF65-F5344CB8AC3E}">
        <p14:creationId xmlns:p14="http://schemas.microsoft.com/office/powerpoint/2010/main" val="29132162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53F5C4D-6832-4A84-B9E8-BA64D0A60D49}" type="slidenum">
              <a:rPr lang="en-US" altLang="en-US"/>
              <a:pPr/>
              <a:t>‹#›</a:t>
            </a:fld>
            <a:endParaRPr lang="en-US" altLang="en-US"/>
          </a:p>
        </p:txBody>
      </p:sp>
    </p:spTree>
    <p:extLst>
      <p:ext uri="{BB962C8B-B14F-4D97-AF65-F5344CB8AC3E}">
        <p14:creationId xmlns:p14="http://schemas.microsoft.com/office/powerpoint/2010/main" val="39055857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66EE2E1-0352-4315-A29B-22D3FFFCCDC9}" type="slidenum">
              <a:rPr lang="en-US" altLang="en-US"/>
              <a:pPr/>
              <a:t>‹#›</a:t>
            </a:fld>
            <a:endParaRPr lang="en-US" altLang="en-US"/>
          </a:p>
        </p:txBody>
      </p:sp>
    </p:spTree>
    <p:extLst>
      <p:ext uri="{BB962C8B-B14F-4D97-AF65-F5344CB8AC3E}">
        <p14:creationId xmlns:p14="http://schemas.microsoft.com/office/powerpoint/2010/main" val="364002415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76200"/>
            <a:ext cx="27686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76200"/>
            <a:ext cx="810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9FB779-F739-46AE-948A-149AF5F93431}" type="slidenum">
              <a:rPr lang="en-US" altLang="en-US"/>
              <a:pPr/>
              <a:t>‹#›</a:t>
            </a:fld>
            <a:endParaRPr lang="en-US" altLang="en-US"/>
          </a:p>
        </p:txBody>
      </p:sp>
    </p:spTree>
    <p:extLst>
      <p:ext uri="{BB962C8B-B14F-4D97-AF65-F5344CB8AC3E}">
        <p14:creationId xmlns:p14="http://schemas.microsoft.com/office/powerpoint/2010/main" val="15345210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endParaRPr lang="en-US" alt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lt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0F17008E-74A0-4016-A477-3A395DAAB657}" type="slidenum">
              <a:rPr lang="en-US" altLang="en-US" smtClean="0"/>
              <a:pPr/>
              <a:t>‹#›</a:t>
            </a:fld>
            <a:endParaRPr lang="en-US" alt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51957"/>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9452934-E81E-46A5-9355-7A15501FB51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572571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0AB09B3D-D232-4524-8712-CDAC98F57F74}" type="slidenum">
              <a:rPr lang="en-US" altLang="en-US" smtClean="0">
                <a:solidFill>
                  <a:srgbClr val="000000"/>
                </a:solidFill>
              </a:rPr>
              <a:pPr/>
              <a:t>‹#›</a:t>
            </a:fld>
            <a:endParaRPr lang="en-US" altLang="en-US">
              <a:solidFill>
                <a:srgbClr val="000000"/>
              </a:solidFill>
            </a:endParaRPr>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808171"/>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95A3AFA-695C-4AC7-8EF6-6817F32D025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707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2D87CBE1-F997-4127-9766-7FBE08B49F7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034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5221370E-51AD-4339-9CB5-D74F7617B4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4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D666AD5-A8B5-415E-AD67-36CB19E4AABC}" type="datetimeFigureOut">
              <a:rPr lang="en-US" smtClean="0"/>
              <a:pPr/>
              <a:t>7/15/2015</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275882323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6E814EF0-0D71-4A9D-96CE-9E4D263D09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26168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7ED0DF68-9C4B-4C96-A982-01B246813B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6980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5ED32706-0C9B-49AE-A28F-D11BD1C4CD6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9916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C379C68-54E0-47ED-B7BD-12E9E6D8E55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56444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endParaRPr lang="en-US" altLang="en-US">
              <a:solidFill>
                <a:srgbClr val="000000"/>
              </a:solidFill>
            </a:endParaRPr>
          </a:p>
        </p:txBody>
      </p:sp>
      <p:sp>
        <p:nvSpPr>
          <p:cNvPr id="5" name="Footer Placeholder 4"/>
          <p:cNvSpPr>
            <a:spLocks noGrp="1"/>
          </p:cNvSpPr>
          <p:nvPr>
            <p:ph type="ftr" sz="quarter" idx="11"/>
          </p:nvPr>
        </p:nvSpPr>
        <p:spPr>
          <a:xfrm>
            <a:off x="6536187" y="6315949"/>
            <a:ext cx="3814856" cy="365125"/>
          </a:xfrm>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a:xfrm>
            <a:off x="11784011" y="5607592"/>
            <a:ext cx="407988" cy="365125"/>
          </a:xfrm>
        </p:spPr>
        <p:txBody>
          <a:bodyPr/>
          <a:lstStyle/>
          <a:p>
            <a:fld id="{492E7117-DF3E-4DA7-86C0-61B9F0D5EADE}" type="slidenum">
              <a:rPr lang="en-US" altLang="en-US" smtClean="0">
                <a:solidFill>
                  <a:srgbClr val="000000"/>
                </a:solidFill>
              </a:rPr>
              <a:pPr/>
              <a:t>‹#›</a:t>
            </a:fld>
            <a:endParaRPr lang="en-US" altLang="en-US">
              <a:solidFill>
                <a:srgbClr val="000000"/>
              </a:solidFill>
            </a:endParaRPr>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611158"/>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678285"/>
            <a:ext cx="10972800" cy="1143000"/>
          </a:xfrm>
          <a:prstGeom prst="rect">
            <a:avLst/>
          </a:prstGeom>
        </p:spPr>
        <p:txBody>
          <a:bodyPr vert="horz" lIns="91440" tIns="45720" rIns="91440" bIns="45720" rtlCol="0" anchor="ctr">
            <a:normAutofit/>
          </a:bodyPr>
          <a:lstStyle/>
          <a:p>
            <a:r>
              <a:rPr lang="en-US" dirty="0" smtClean="0"/>
              <a:t>ABOUT US</a:t>
            </a:r>
            <a:endParaRPr lang="en-US" dirty="0"/>
          </a:p>
        </p:txBody>
      </p:sp>
    </p:spTree>
    <p:extLst>
      <p:ext uri="{BB962C8B-B14F-4D97-AF65-F5344CB8AC3E}">
        <p14:creationId xmlns:p14="http://schemas.microsoft.com/office/powerpoint/2010/main" val="379083021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D666AD5-A8B5-415E-AD67-36CB19E4AABC}" type="datetimeFigureOut">
              <a:rPr lang="en-US" smtClean="0"/>
              <a:pPr/>
              <a:t>7/15/2015</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2923520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D666AD5-A8B5-415E-AD67-36CB19E4AABC}" type="datetimeFigureOut">
              <a:rPr lang="en-US" smtClean="0"/>
              <a:pPr/>
              <a:t>7/15/2015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2302430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D666AD5-A8B5-415E-AD67-36CB19E4AABC}" type="datetimeFigureOut">
              <a:rPr lang="en-US" smtClean="0"/>
              <a:pPr/>
              <a:t>7/15/2015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1807788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D666AD5-A8B5-415E-AD67-36CB19E4AABC}" type="datetimeFigureOut">
              <a:rPr lang="en-US" smtClean="0"/>
              <a:pPr/>
              <a:t>7/15/2015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4079426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D666AD5-A8B5-415E-AD67-36CB19E4AABC}" type="datetimeFigureOut">
              <a:rPr lang="en-US" smtClean="0"/>
              <a:pPr/>
              <a:t>7/15/2015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DD209D-BD98-499F-8D04-111108D396D8}" type="slidenum">
              <a:rPr lang="en-US" smtClean="0"/>
              <a:pPr/>
              <a:t>‹#›</a:t>
            </a:fld>
            <a:endParaRPr lang="en-US"/>
          </a:p>
        </p:txBody>
      </p:sp>
    </p:spTree>
    <p:extLst>
      <p:ext uri="{BB962C8B-B14F-4D97-AF65-F5344CB8AC3E}">
        <p14:creationId xmlns:p14="http://schemas.microsoft.com/office/powerpoint/2010/main" val="367480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317C9A8F-CC78-4989-8AF9-05E0921089E4}"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91239178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7DFAA9F1-1E67-4BC4-95A1-BF39D85F685B}"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265006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F6FB4EA5-52F2-4C3D-93DB-82FF01314F71}"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709389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A301C1F1-7BAD-406B-A48D-B204E8887881}"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600603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C1906858-A869-457F-BFA1-F9070B178603}"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891671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918" y="1437036"/>
            <a:ext cx="3619555" cy="735057"/>
          </a:xfrm>
          <a:prstGeom prst="rect">
            <a:avLst/>
          </a:prstGeom>
        </p:spPr>
        <p:txBody>
          <a:bodyPr/>
          <a:lstStyle/>
          <a:p>
            <a:r>
              <a:rPr lang="en-US" dirty="0" smtClean="0"/>
              <a:t>ABOUT US</a:t>
            </a:r>
            <a:endParaRPr lang="en-US" dirty="0"/>
          </a:p>
        </p:txBody>
      </p:sp>
    </p:spTree>
    <p:extLst>
      <p:ext uri="{BB962C8B-B14F-4D97-AF65-F5344CB8AC3E}">
        <p14:creationId xmlns:p14="http://schemas.microsoft.com/office/powerpoint/2010/main" val="352324346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DEE091F9-75B9-42CA-9A31-C8B435B242A8}"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763273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F60FD3AE-B8A8-407B-A8B7-7F05EFB9FDBC}"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98199481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1154E549-9C68-447D-806C-107AD3E7DF10}"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910645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F929BA34-9543-43E1-B3FB-D079AF66FD53}"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74074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6886D2E6-AECA-402D-B0EE-19CFE473CE31}"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457208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766DBB82-BBCE-4B20-B99A-652C92EB5B07}"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173836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492A01-0848-4020-B490-492B1598A6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7534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5A591F-A95A-4FC3-A769-4E9979421D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3038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33A1CD-06EF-47A8-9C7B-F004C7D1E7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1756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93DC9B-F7F2-4416-968B-175B9C8515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909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918" y="1437036"/>
            <a:ext cx="3619555" cy="735057"/>
          </a:xfrm>
          <a:prstGeom prst="rect">
            <a:avLst/>
          </a:prstGeom>
        </p:spPr>
        <p:txBody>
          <a:bodyPr/>
          <a:lstStyle/>
          <a:p>
            <a:r>
              <a:rPr lang="en-US" dirty="0" smtClean="0"/>
              <a:t>ABOUT US</a:t>
            </a:r>
            <a:endParaRPr lang="en-US" dirty="0"/>
          </a:p>
        </p:txBody>
      </p:sp>
    </p:spTree>
    <p:extLst>
      <p:ext uri="{BB962C8B-B14F-4D97-AF65-F5344CB8AC3E}">
        <p14:creationId xmlns:p14="http://schemas.microsoft.com/office/powerpoint/2010/main" val="120166417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8FEDC14-A7B9-4F6C-95A2-8EBC67BD71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42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43EB5C1-BC03-4F35-9B95-9192E7361C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906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5C27413-C2BB-4BC3-B28C-986649B465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55785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D594956-612A-4C73-BE70-D9822B8020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4383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2057137-0D16-4073-BB99-A56E3AC34F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3979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7B9148-184B-4E92-A20E-0BDC2A0DE1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26567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B28FDD-9F89-41D6-B90E-EE39FB37EB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2468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11200" y="76201"/>
            <a:ext cx="9347200" cy="917575"/>
          </a:xfrm>
        </p:spPr>
        <p:txBody>
          <a:bodyPr/>
          <a:lstStyle>
            <a:lvl1pPr>
              <a:defRPr>
                <a:solidFill>
                  <a:schemeClr val="tx2"/>
                </a:solidFill>
                <a:effectLst>
                  <a:outerShdw blurRad="38100" dist="38100" dir="2700000" algn="tl">
                    <a:srgbClr val="000000"/>
                  </a:outerShdw>
                </a:effectLst>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711200" y="914400"/>
            <a:ext cx="8534400" cy="533400"/>
          </a:xfrm>
        </p:spPr>
        <p:txBody>
          <a:bodyPr/>
          <a:lstStyle>
            <a:lvl1pPr marL="0" indent="0">
              <a:buFontTx/>
              <a:buNone/>
              <a:defRPr sz="2800">
                <a:solidFill>
                  <a:schemeClr val="tx1"/>
                </a:solidFill>
                <a:effectLst>
                  <a:outerShdw blurRad="38100" dist="38100" dir="2700000" algn="tl">
                    <a:srgbClr val="000000"/>
                  </a:outerShdw>
                </a:effectLst>
              </a:defRPr>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609600" y="6324600"/>
            <a:ext cx="2844800" cy="457200"/>
          </a:xfrm>
        </p:spPr>
        <p:txBody>
          <a:bodyPr/>
          <a:lstStyle>
            <a:lvl1pPr>
              <a:defRPr smtClean="0"/>
            </a:lvl1pPr>
          </a:lstStyle>
          <a:p>
            <a:endParaRPr lang="en-US" altLang="en-US"/>
          </a:p>
        </p:txBody>
      </p:sp>
      <p:sp>
        <p:nvSpPr>
          <p:cNvPr id="5" name="Rectangle 5"/>
          <p:cNvSpPr>
            <a:spLocks noGrp="1" noChangeArrowheads="1"/>
          </p:cNvSpPr>
          <p:nvPr>
            <p:ph type="ftr" sz="quarter" idx="11"/>
          </p:nvPr>
        </p:nvSpPr>
        <p:spPr>
          <a:xfrm>
            <a:off x="4165600" y="6324600"/>
            <a:ext cx="3860800" cy="457200"/>
          </a:xfrm>
        </p:spPr>
        <p:txBody>
          <a:bodyPr/>
          <a:lstStyle>
            <a:lvl1pPr>
              <a:defRPr smtClean="0"/>
            </a:lvl1pPr>
          </a:lstStyle>
          <a:p>
            <a:endParaRPr lang="en-US" altLang="en-US"/>
          </a:p>
        </p:txBody>
      </p:sp>
      <p:sp>
        <p:nvSpPr>
          <p:cNvPr id="6" name="Rectangle 6"/>
          <p:cNvSpPr>
            <a:spLocks noGrp="1" noChangeArrowheads="1"/>
          </p:cNvSpPr>
          <p:nvPr>
            <p:ph type="sldNum" sz="quarter" idx="12"/>
          </p:nvPr>
        </p:nvSpPr>
        <p:spPr>
          <a:xfrm>
            <a:off x="8737600" y="6324600"/>
            <a:ext cx="2844800" cy="457200"/>
          </a:xfrm>
        </p:spPr>
        <p:txBody>
          <a:bodyPr/>
          <a:lstStyle>
            <a:lvl1pPr>
              <a:defRPr/>
            </a:lvl1pPr>
          </a:lstStyle>
          <a:p>
            <a:fld id="{0F17008E-74A0-4016-A477-3A395DAAB657}" type="slidenum">
              <a:rPr lang="en-US" altLang="en-US" smtClean="0"/>
              <a:pPr/>
              <a:t>‹#›</a:t>
            </a:fld>
            <a:endParaRPr lang="en-US" altLang="en-US"/>
          </a:p>
        </p:txBody>
      </p:sp>
    </p:spTree>
    <p:extLst>
      <p:ext uri="{BB962C8B-B14F-4D97-AF65-F5344CB8AC3E}">
        <p14:creationId xmlns:p14="http://schemas.microsoft.com/office/powerpoint/2010/main" val="4130484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452934-E81E-46A5-9355-7A15501FB51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6466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AB09B3D-D232-4524-8712-CDAC98F57F74}"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0818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918" y="1437036"/>
            <a:ext cx="3619555" cy="735057"/>
          </a:xfrm>
          <a:prstGeom prst="rect">
            <a:avLst/>
          </a:prstGeom>
        </p:spPr>
        <p:txBody>
          <a:bodyPr/>
          <a:lstStyle/>
          <a:p>
            <a:r>
              <a:rPr lang="en-US" dirty="0" smtClean="0"/>
              <a:t>ABOUT US</a:t>
            </a:r>
            <a:endParaRPr lang="en-US" dirty="0"/>
          </a:p>
        </p:txBody>
      </p:sp>
    </p:spTree>
    <p:extLst>
      <p:ext uri="{BB962C8B-B14F-4D97-AF65-F5344CB8AC3E}">
        <p14:creationId xmlns:p14="http://schemas.microsoft.com/office/powerpoint/2010/main" val="19337283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1200" y="1600200"/>
            <a:ext cx="4368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83200" y="1600200"/>
            <a:ext cx="4368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95A3AFA-695C-4AC7-8EF6-6817F32D025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5587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D87CBE1-F997-4127-9766-7FBE08B49F7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2924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21370E-51AD-4339-9CB5-D74F7617B4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3785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E814EF0-0D71-4A9D-96CE-9E4D263D09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3251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D0DF68-9C4B-4C96-A982-01B246813B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0778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ED32706-0C9B-49AE-A28F-D11BD1C4CD6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277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379C68-54E0-47ED-B7BD-12E9E6D8E55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9270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800" y="76200"/>
            <a:ext cx="22352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11200" y="76200"/>
            <a:ext cx="65024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92E7117-DF3E-4DA7-86C0-61B9F0D5EAD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104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BusinessSolu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endParaRPr lang="en-US" alt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lt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7E050BE-8DF0-456C-A24F-54EAB02F5E65}" type="slidenum">
              <a:rPr lang="en-US" altLang="en-US" smtClean="0"/>
              <a:pPr/>
              <a:t>‹#›</a:t>
            </a:fld>
            <a:endParaRPr lang="en-US" altLang="en-US"/>
          </a:p>
        </p:txBody>
      </p:sp>
      <p:sp>
        <p:nvSpPr>
          <p:cNvPr id="8" name="Rectangle 7"/>
          <p:cNvSpPr/>
          <p:nvPr/>
        </p:nvSpPr>
        <p:spPr>
          <a:xfrm>
            <a:off x="0" y="0"/>
            <a:ext cx="12192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508000" y="190501"/>
            <a:ext cx="11074400" cy="1187451"/>
          </a:xfrm>
        </p:spPr>
        <p:txBody>
          <a:bodyPr>
            <a:normAutofit/>
          </a:bodyPr>
          <a:lstStyle>
            <a:lvl1pPr algn="l">
              <a:defRPr sz="4000" b="1">
                <a:solidFill>
                  <a:srgbClr val="FFFFFF"/>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08000" y="1397000"/>
            <a:ext cx="8534400" cy="711200"/>
          </a:xfrm>
        </p:spPr>
        <p:txBody>
          <a:bodyPr>
            <a:normAutofit/>
          </a:bodyPr>
          <a:lstStyle>
            <a:lvl1pPr marL="0" indent="0" algn="l">
              <a:buNone/>
              <a:defRPr sz="20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0323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rgbClr val="2BA1F1"/>
            </a:gs>
            <a:gs pos="100000">
              <a:srgbClr val="8FC4FF"/>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7"/>
            <a:ext cx="10566400" cy="1143000"/>
          </a:xfrm>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1117600" y="1600202"/>
            <a:ext cx="10566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117600" y="6356352"/>
            <a:ext cx="2844800" cy="365125"/>
          </a:xfrm>
        </p:spPr>
        <p:txBody>
          <a:bodyPr/>
          <a:lstStyle/>
          <a:p>
            <a:endParaRPr lang="en-US" altLang="en-US"/>
          </a:p>
        </p:txBody>
      </p:sp>
      <p:sp>
        <p:nvSpPr>
          <p:cNvPr id="5" name="Footer Placeholder 4"/>
          <p:cNvSpPr>
            <a:spLocks noGrp="1"/>
          </p:cNvSpPr>
          <p:nvPr>
            <p:ph type="ftr" sz="quarter" idx="11"/>
          </p:nvPr>
        </p:nvSpPr>
        <p:spPr>
          <a:xfrm>
            <a:off x="4470400" y="6356352"/>
            <a:ext cx="3860800" cy="365125"/>
          </a:xfrm>
        </p:spPr>
        <p:txBody>
          <a:bodyPr/>
          <a:lstStyle/>
          <a:p>
            <a:endParaRPr lang="en-US" altLang="en-US"/>
          </a:p>
        </p:txBody>
      </p:sp>
      <p:sp>
        <p:nvSpPr>
          <p:cNvPr id="6" name="Slide Number Placeholder 5"/>
          <p:cNvSpPr>
            <a:spLocks noGrp="1"/>
          </p:cNvSpPr>
          <p:nvPr>
            <p:ph type="sldNum" sz="quarter" idx="12"/>
          </p:nvPr>
        </p:nvSpPr>
        <p:spPr/>
        <p:txBody>
          <a:bodyPr/>
          <a:lstStyle/>
          <a:p>
            <a:fld id="{63328628-7C72-4B2E-9292-DB83154E087B}" type="slidenum">
              <a:rPr lang="en-US" altLang="en-US" smtClean="0"/>
              <a:pPr/>
              <a:t>‹#›</a:t>
            </a:fld>
            <a:endParaRPr lang="en-US" altLang="en-US"/>
          </a:p>
        </p:txBody>
      </p:sp>
    </p:spTree>
    <p:extLst>
      <p:ext uri="{BB962C8B-B14F-4D97-AF65-F5344CB8AC3E}">
        <p14:creationId xmlns:p14="http://schemas.microsoft.com/office/powerpoint/2010/main" val="19797678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918" y="1437036"/>
            <a:ext cx="3619555" cy="735057"/>
          </a:xfrm>
          <a:prstGeom prst="rect">
            <a:avLst/>
          </a:prstGeom>
        </p:spPr>
        <p:txBody>
          <a:bodyPr/>
          <a:lstStyle/>
          <a:p>
            <a:r>
              <a:rPr lang="en-US" dirty="0" smtClean="0"/>
              <a:t>ABOUT US</a:t>
            </a:r>
            <a:endParaRPr lang="en-US" dirty="0"/>
          </a:p>
        </p:txBody>
      </p:sp>
    </p:spTree>
    <p:extLst>
      <p:ext uri="{BB962C8B-B14F-4D97-AF65-F5344CB8AC3E}">
        <p14:creationId xmlns:p14="http://schemas.microsoft.com/office/powerpoint/2010/main" val="283282532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311049E-AFC2-40F0-84B2-CCA0D037C338}" type="slidenum">
              <a:rPr lang="en-US" altLang="en-US" smtClean="0"/>
              <a:pPr/>
              <a:t>‹#›</a:t>
            </a:fld>
            <a:endParaRPr lang="en-US" altLang="en-US"/>
          </a:p>
        </p:txBody>
      </p:sp>
    </p:spTree>
    <p:extLst>
      <p:ext uri="{BB962C8B-B14F-4D97-AF65-F5344CB8AC3E}">
        <p14:creationId xmlns:p14="http://schemas.microsoft.com/office/powerpoint/2010/main" val="34087257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B77D049-4A88-4463-B3AE-5D8D84F8B117}" type="slidenum">
              <a:rPr lang="en-US" altLang="en-US" smtClean="0"/>
              <a:pPr/>
              <a:t>‹#›</a:t>
            </a:fld>
            <a:endParaRPr lang="en-US" altLang="en-US"/>
          </a:p>
        </p:txBody>
      </p:sp>
    </p:spTree>
    <p:extLst>
      <p:ext uri="{BB962C8B-B14F-4D97-AF65-F5344CB8AC3E}">
        <p14:creationId xmlns:p14="http://schemas.microsoft.com/office/powerpoint/2010/main" val="19996324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5569531B-EE61-4E35-AE48-76175777276A}" type="slidenum">
              <a:rPr lang="en-US" altLang="en-US" smtClean="0"/>
              <a:pPr/>
              <a:t>‹#›</a:t>
            </a:fld>
            <a:endParaRPr lang="en-US" altLang="en-US"/>
          </a:p>
        </p:txBody>
      </p:sp>
    </p:spTree>
    <p:extLst>
      <p:ext uri="{BB962C8B-B14F-4D97-AF65-F5344CB8AC3E}">
        <p14:creationId xmlns:p14="http://schemas.microsoft.com/office/powerpoint/2010/main" val="3467003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357BA22-D55A-4E48-8771-8EC1D642E417}" type="slidenum">
              <a:rPr lang="en-US" altLang="en-US" smtClean="0"/>
              <a:pPr/>
              <a:t>‹#›</a:t>
            </a:fld>
            <a:endParaRPr lang="en-US" altLang="en-US"/>
          </a:p>
        </p:txBody>
      </p:sp>
    </p:spTree>
    <p:extLst>
      <p:ext uri="{BB962C8B-B14F-4D97-AF65-F5344CB8AC3E}">
        <p14:creationId xmlns:p14="http://schemas.microsoft.com/office/powerpoint/2010/main" val="300012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B1DA98-A227-4ADC-AE0E-30B88B977AB3}" type="datetimeFigureOut">
              <a:rPr lang="en-US" smtClean="0">
                <a:solidFill>
                  <a:srgbClr val="FFFFFF"/>
                </a:solidFill>
              </a:rPr>
              <a:pPr/>
              <a:t>7/15/2015</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F5D00603-87D5-4A28-A03F-B4DAC41F0ED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519494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C353B8E-1358-4F62-A028-CE4EB7D174C2}" type="slidenum">
              <a:rPr lang="en-US" altLang="en-US" smtClean="0"/>
              <a:pPr/>
              <a:t>‹#›</a:t>
            </a:fld>
            <a:endParaRPr lang="en-US" altLang="en-US"/>
          </a:p>
        </p:txBody>
      </p:sp>
    </p:spTree>
    <p:extLst>
      <p:ext uri="{BB962C8B-B14F-4D97-AF65-F5344CB8AC3E}">
        <p14:creationId xmlns:p14="http://schemas.microsoft.com/office/powerpoint/2010/main" val="1444131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75466C7-BF9B-47CB-ACF2-98AA7217D789}" type="slidenum">
              <a:rPr lang="en-US" altLang="en-US" smtClean="0"/>
              <a:pPr/>
              <a:t>‹#›</a:t>
            </a:fld>
            <a:endParaRPr lang="en-US" altLang="en-US"/>
          </a:p>
        </p:txBody>
      </p:sp>
    </p:spTree>
    <p:extLst>
      <p:ext uri="{BB962C8B-B14F-4D97-AF65-F5344CB8AC3E}">
        <p14:creationId xmlns:p14="http://schemas.microsoft.com/office/powerpoint/2010/main" val="3343965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3A97989-27B2-48B4-81A9-713F334613EE}" type="slidenum">
              <a:rPr lang="en-US" altLang="en-US" smtClean="0"/>
              <a:pPr/>
              <a:t>‹#›</a:t>
            </a:fld>
            <a:endParaRPr lang="en-US" altLang="en-US"/>
          </a:p>
        </p:txBody>
      </p:sp>
    </p:spTree>
    <p:extLst>
      <p:ext uri="{BB962C8B-B14F-4D97-AF65-F5344CB8AC3E}">
        <p14:creationId xmlns:p14="http://schemas.microsoft.com/office/powerpoint/2010/main" val="40531137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B544C9A-B540-46CC-A9CE-9A78ECE44F81}" type="slidenum">
              <a:rPr lang="en-US" altLang="en-US" smtClean="0"/>
              <a:pPr/>
              <a:t>‹#›</a:t>
            </a:fld>
            <a:endParaRPr lang="en-US" altLang="en-US"/>
          </a:p>
        </p:txBody>
      </p:sp>
    </p:spTree>
    <p:extLst>
      <p:ext uri="{BB962C8B-B14F-4D97-AF65-F5344CB8AC3E}">
        <p14:creationId xmlns:p14="http://schemas.microsoft.com/office/powerpoint/2010/main" val="25585818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678285"/>
            <a:ext cx="10972800" cy="1143000"/>
          </a:xfrm>
          <a:prstGeom prst="rect">
            <a:avLst/>
          </a:prstGeom>
        </p:spPr>
        <p:txBody>
          <a:bodyPr vert="horz" lIns="91440" tIns="45720" rIns="91440" bIns="45720" rtlCol="0" anchor="ctr">
            <a:normAutofit/>
          </a:bodyPr>
          <a:lstStyle/>
          <a:p>
            <a:r>
              <a:rPr lang="en-US" dirty="0" smtClean="0"/>
              <a:t>ABOUT US</a:t>
            </a:r>
            <a:endParaRPr lang="en-US" dirty="0"/>
          </a:p>
        </p:txBody>
      </p:sp>
    </p:spTree>
    <p:extLst>
      <p:ext uri="{BB962C8B-B14F-4D97-AF65-F5344CB8AC3E}">
        <p14:creationId xmlns:p14="http://schemas.microsoft.com/office/powerpoint/2010/main" val="34598749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a:defRPr/>
            </a:pPr>
            <a:endParaRPr lang="en-US">
              <a:solidFill>
                <a:srgbClr val="000000">
                  <a:tint val="75000"/>
                </a:srgbClr>
              </a:solidFill>
            </a:endParaRPr>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a:defRPr/>
            </a:pPr>
            <a:fld id="{F60FD3AE-B8A8-407B-A8B7-7F05EFB9FDBC}"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5962076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EF742B60-751B-4882-84BF-09B3C198E07D}"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ACCBF9"/>
              </a:solidFill>
            </a:endParaRPr>
          </a:p>
        </p:txBody>
      </p:sp>
      <p:sp>
        <p:nvSpPr>
          <p:cNvPr id="6" name="Date Placeholder 3"/>
          <p:cNvSpPr>
            <a:spLocks noGrp="1"/>
          </p:cNvSpPr>
          <p:nvPr>
            <p:ph type="dt" sz="half" idx="12"/>
          </p:nvPr>
        </p:nvSpPr>
        <p:spPr/>
        <p:txBody>
          <a:bodyPr/>
          <a:lstStyle>
            <a:lvl1pPr>
              <a:defRPr/>
            </a:lvl1pPr>
          </a:lstStyle>
          <a:p>
            <a:pPr>
              <a:defRPr/>
            </a:pPr>
            <a:fld id="{80F57CEA-4C68-46D5-BAF6-0AA1182CB2BE}"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19569197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172200"/>
            <a:ext cx="1828800" cy="469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E747F79B-5558-4B00-857B-8A5C85F339D5}" type="slidenum">
              <a:rPr lang="en-US" altLang="en-US"/>
              <a:pPr>
                <a:defRPr/>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ACCBF9"/>
              </a:solidFill>
            </a:endParaRPr>
          </a:p>
        </p:txBody>
      </p:sp>
      <p:sp>
        <p:nvSpPr>
          <p:cNvPr id="7" name="Date Placeholder 3"/>
          <p:cNvSpPr>
            <a:spLocks noGrp="1"/>
          </p:cNvSpPr>
          <p:nvPr>
            <p:ph type="dt" sz="half" idx="12"/>
          </p:nvPr>
        </p:nvSpPr>
        <p:spPr/>
        <p:txBody>
          <a:bodyPr/>
          <a:lstStyle>
            <a:lvl1pPr>
              <a:defRPr/>
            </a:lvl1pPr>
          </a:lstStyle>
          <a:p>
            <a:pPr>
              <a:defRPr/>
            </a:pPr>
            <a:fld id="{9FFA8174-D727-4232-A4E4-C4846B2BE247}"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403766447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48DC0AE6-BCD2-4D32-A101-B505756E0275}"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ACCBF9"/>
              </a:solidFill>
            </a:endParaRPr>
          </a:p>
        </p:txBody>
      </p:sp>
      <p:sp>
        <p:nvSpPr>
          <p:cNvPr id="6" name="Date Placeholder 3"/>
          <p:cNvSpPr>
            <a:spLocks noGrp="1"/>
          </p:cNvSpPr>
          <p:nvPr>
            <p:ph type="dt" sz="half" idx="12"/>
          </p:nvPr>
        </p:nvSpPr>
        <p:spPr/>
        <p:txBody>
          <a:bodyPr/>
          <a:lstStyle>
            <a:lvl1pPr>
              <a:defRPr/>
            </a:lvl1pPr>
          </a:lstStyle>
          <a:p>
            <a:pPr>
              <a:defRPr/>
            </a:pPr>
            <a:fld id="{70799CB9-600A-46DA-ABEE-07189898E4C3}"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26209605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12C27551-2830-4BD3-940D-E82BFAE4B2AA}" type="slidenum">
              <a:rPr lang="en-US" altLang="en-US"/>
              <a:pPr>
                <a:defRPr/>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ACCBF9"/>
              </a:solidFill>
            </a:endParaRPr>
          </a:p>
        </p:txBody>
      </p:sp>
      <p:sp>
        <p:nvSpPr>
          <p:cNvPr id="7" name="Date Placeholder 3"/>
          <p:cNvSpPr>
            <a:spLocks noGrp="1"/>
          </p:cNvSpPr>
          <p:nvPr>
            <p:ph type="dt" sz="half" idx="12"/>
          </p:nvPr>
        </p:nvSpPr>
        <p:spPr/>
        <p:txBody>
          <a:bodyPr/>
          <a:lstStyle>
            <a:lvl1pPr>
              <a:defRPr/>
            </a:lvl1pPr>
          </a:lstStyle>
          <a:p>
            <a:pPr>
              <a:defRPr/>
            </a:pPr>
            <a:fld id="{1C8A24FE-4D40-4ADF-BDD9-111E819243EA}"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35689747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BFC174E6-8B9B-4536-A3B3-C10BF2AC72AB}" type="slidenum">
              <a:rPr lang="en-US" altLang="en-US"/>
              <a:pPr>
                <a:defRPr/>
              </a:pPr>
              <a:t>‹#›</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srgbClr val="ACCBF9"/>
              </a:solidFill>
            </a:endParaRPr>
          </a:p>
        </p:txBody>
      </p:sp>
      <p:sp>
        <p:nvSpPr>
          <p:cNvPr id="9" name="Date Placeholder 3"/>
          <p:cNvSpPr>
            <a:spLocks noGrp="1"/>
          </p:cNvSpPr>
          <p:nvPr>
            <p:ph type="dt" sz="half" idx="12"/>
          </p:nvPr>
        </p:nvSpPr>
        <p:spPr/>
        <p:txBody>
          <a:bodyPr/>
          <a:lstStyle>
            <a:lvl1pPr>
              <a:defRPr/>
            </a:lvl1pPr>
          </a:lstStyle>
          <a:p>
            <a:pPr>
              <a:defRPr/>
            </a:pPr>
            <a:fld id="{6C4F22B4-17B4-426C-9113-F0CEBFB0B561}"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22952356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67A8796B-760E-48F7-9C34-532A97D6A4D4}" type="slidenum">
              <a:rPr lang="en-US" altLang="en-US"/>
              <a:pPr>
                <a:defRPr/>
              </a:pPr>
              <a:t>‹#›</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srgbClr val="ACCBF9"/>
              </a:solidFill>
            </a:endParaRPr>
          </a:p>
        </p:txBody>
      </p:sp>
      <p:sp>
        <p:nvSpPr>
          <p:cNvPr id="5" name="Date Placeholder 3"/>
          <p:cNvSpPr>
            <a:spLocks noGrp="1"/>
          </p:cNvSpPr>
          <p:nvPr>
            <p:ph type="dt" sz="half" idx="12"/>
          </p:nvPr>
        </p:nvSpPr>
        <p:spPr/>
        <p:txBody>
          <a:bodyPr/>
          <a:lstStyle>
            <a:lvl1pPr>
              <a:defRPr/>
            </a:lvl1pPr>
          </a:lstStyle>
          <a:p>
            <a:pPr>
              <a:defRPr/>
            </a:pPr>
            <a:fld id="{578825F3-B44D-431F-AD00-C086F8C60F22}"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41000118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BAF2486F-663C-438D-923E-32AE6A0CC1D3}" type="slidenum">
              <a:rPr lang="en-US" altLang="en-US"/>
              <a:pPr>
                <a:defRPr/>
              </a:pPr>
              <a:t>‹#›</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srgbClr val="ACCBF9"/>
              </a:solidFill>
            </a:endParaRPr>
          </a:p>
        </p:txBody>
      </p:sp>
      <p:sp>
        <p:nvSpPr>
          <p:cNvPr id="4" name="Date Placeholder 3"/>
          <p:cNvSpPr>
            <a:spLocks noGrp="1"/>
          </p:cNvSpPr>
          <p:nvPr>
            <p:ph type="dt" sz="half" idx="12"/>
          </p:nvPr>
        </p:nvSpPr>
        <p:spPr/>
        <p:txBody>
          <a:bodyPr/>
          <a:lstStyle>
            <a:lvl1pPr>
              <a:defRPr/>
            </a:lvl1pPr>
          </a:lstStyle>
          <a:p>
            <a:pPr>
              <a:defRPr/>
            </a:pPr>
            <a:fld id="{EF7AB5B1-877F-4D66-BD22-8A9376C7F91A}"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8016621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25BB6A41-08EA-43CD-8182-58C6683D94F7}" type="slidenum">
              <a:rPr lang="en-US" altLang="en-US"/>
              <a:pPr>
                <a:defRPr/>
              </a:pPr>
              <a:t>‹#›</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solidFill>
                <a:srgbClr val="ACCBF9"/>
              </a:solidFill>
            </a:endParaRPr>
          </a:p>
        </p:txBody>
      </p:sp>
      <p:sp>
        <p:nvSpPr>
          <p:cNvPr id="7" name="Date Placeholder 3"/>
          <p:cNvSpPr>
            <a:spLocks noGrp="1"/>
          </p:cNvSpPr>
          <p:nvPr>
            <p:ph type="dt" sz="half" idx="16"/>
          </p:nvPr>
        </p:nvSpPr>
        <p:spPr/>
        <p:txBody>
          <a:bodyPr/>
          <a:lstStyle>
            <a:lvl1pPr>
              <a:defRPr/>
            </a:lvl1pPr>
          </a:lstStyle>
          <a:p>
            <a:pPr>
              <a:defRPr/>
            </a:pPr>
            <a:fld id="{5BD05042-95E1-4C1B-AFD6-0ADB134EC4A1}"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23445276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68A0F0BD-57EA-4F7D-943B-C34734AE4172}" type="slidenum">
              <a:rPr lang="en-US" altLang="en-US"/>
              <a:pPr>
                <a:defRPr/>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ACCBF9"/>
              </a:solidFill>
            </a:endParaRPr>
          </a:p>
        </p:txBody>
      </p:sp>
      <p:sp>
        <p:nvSpPr>
          <p:cNvPr id="7" name="Date Placeholder 3"/>
          <p:cNvSpPr>
            <a:spLocks noGrp="1"/>
          </p:cNvSpPr>
          <p:nvPr>
            <p:ph type="dt" sz="half" idx="12"/>
          </p:nvPr>
        </p:nvSpPr>
        <p:spPr/>
        <p:txBody>
          <a:bodyPr/>
          <a:lstStyle>
            <a:lvl1pPr>
              <a:defRPr/>
            </a:lvl1pPr>
          </a:lstStyle>
          <a:p>
            <a:pPr>
              <a:defRPr/>
            </a:pPr>
            <a:fld id="{2E939BEF-E1A0-42AD-948D-2F774B46A0E7}"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14541581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DE65C8DD-059C-4FA2-AE06-44B01B0BF923}"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ACCBF9"/>
              </a:solidFill>
            </a:endParaRPr>
          </a:p>
        </p:txBody>
      </p:sp>
      <p:sp>
        <p:nvSpPr>
          <p:cNvPr id="6" name="Date Placeholder 3"/>
          <p:cNvSpPr>
            <a:spLocks noGrp="1"/>
          </p:cNvSpPr>
          <p:nvPr>
            <p:ph type="dt" sz="half" idx="12"/>
          </p:nvPr>
        </p:nvSpPr>
        <p:spPr/>
        <p:txBody>
          <a:bodyPr/>
          <a:lstStyle>
            <a:lvl1pPr>
              <a:defRPr/>
            </a:lvl1pPr>
          </a:lstStyle>
          <a:p>
            <a:pPr>
              <a:defRPr/>
            </a:pPr>
            <a:fld id="{F54494DD-E2A0-4598-99FF-E21209CA3E6F}"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302065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172200"/>
            <a:ext cx="1828800" cy="469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1600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10160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11374967" y="5648326"/>
            <a:ext cx="732367" cy="396875"/>
          </a:xfrm>
          <a:prstGeom prst="bracketPair">
            <a:avLst>
              <a:gd name="adj" fmla="val 17949"/>
            </a:avLst>
          </a:prstGeom>
        </p:spPr>
        <p:txBody>
          <a:bodyPr/>
          <a:lstStyle>
            <a:lvl1pPr>
              <a:defRPr smtClean="0"/>
            </a:lvl1pPr>
          </a:lstStyle>
          <a:p>
            <a:pPr>
              <a:defRPr/>
            </a:pPr>
            <a:fld id="{8C7C105B-E262-4CF4-91BD-C4CF7459DE29}" type="slidenum">
              <a:rPr lang="en-US"/>
              <a:pPr>
                <a:defRPr/>
              </a:pPr>
              <a:t>‹#›</a:t>
            </a:fld>
            <a:endParaRPr lang="en-US"/>
          </a:p>
        </p:txBody>
      </p:sp>
      <p:sp>
        <p:nvSpPr>
          <p:cNvPr id="6" name="Footer Placeholder 4"/>
          <p:cNvSpPr>
            <a:spLocks noGrp="1"/>
          </p:cNvSpPr>
          <p:nvPr>
            <p:ph type="ftr" sz="quarter" idx="11"/>
          </p:nvPr>
        </p:nvSpPr>
        <p:spPr>
          <a:xfrm rot="16200000">
            <a:off x="10511103" y="3988066"/>
            <a:ext cx="2366963" cy="486833"/>
          </a:xfrm>
          <a:prstGeom prst="rect">
            <a:avLst/>
          </a:prstGeom>
        </p:spPr>
        <p:txBody>
          <a:bodyPr/>
          <a:lstStyle>
            <a:lvl1pPr>
              <a:defRPr/>
            </a:lvl1pPr>
          </a:lstStyle>
          <a:p>
            <a:pPr>
              <a:defRPr/>
            </a:pPr>
            <a:endParaRPr lang="en-US"/>
          </a:p>
        </p:txBody>
      </p:sp>
      <p:sp>
        <p:nvSpPr>
          <p:cNvPr id="7" name="Date Placeholder 3"/>
          <p:cNvSpPr>
            <a:spLocks noGrp="1"/>
          </p:cNvSpPr>
          <p:nvPr>
            <p:ph type="dt" sz="half" idx="12"/>
          </p:nvPr>
        </p:nvSpPr>
        <p:spPr>
          <a:xfrm rot="16200000">
            <a:off x="10475384" y="1585384"/>
            <a:ext cx="2438400" cy="486833"/>
          </a:xfrm>
          <a:prstGeom prst="rect">
            <a:avLst/>
          </a:prstGeom>
        </p:spPr>
        <p:txBody>
          <a:bodyPr/>
          <a:lstStyle>
            <a:lvl1pPr>
              <a:defRPr smtClean="0"/>
            </a:lvl1pPr>
          </a:lstStyle>
          <a:p>
            <a:pPr>
              <a:defRPr/>
            </a:pPr>
            <a:fld id="{EAB59D9C-4232-4AD6-B73B-946B477E6E92}" type="datetime1">
              <a:rPr lang="en-US"/>
              <a:pPr>
                <a:defRPr/>
              </a:pPr>
              <a:t>7/15/2015</a:t>
            </a:fld>
            <a:endParaRPr lang="en-US"/>
          </a:p>
        </p:txBody>
      </p:sp>
    </p:spTree>
    <p:extLst>
      <p:ext uri="{BB962C8B-B14F-4D97-AF65-F5344CB8AC3E}">
        <p14:creationId xmlns:p14="http://schemas.microsoft.com/office/powerpoint/2010/main" val="19275480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BAA6D423-4E63-4BCF-B787-4BB8F99345AE}"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ACCBF9"/>
              </a:solidFill>
            </a:endParaRPr>
          </a:p>
        </p:txBody>
      </p:sp>
      <p:sp>
        <p:nvSpPr>
          <p:cNvPr id="6" name="Date Placeholder 3"/>
          <p:cNvSpPr>
            <a:spLocks noGrp="1"/>
          </p:cNvSpPr>
          <p:nvPr>
            <p:ph type="dt" sz="half" idx="12"/>
          </p:nvPr>
        </p:nvSpPr>
        <p:spPr/>
        <p:txBody>
          <a:bodyPr/>
          <a:lstStyle>
            <a:lvl1pPr>
              <a:defRPr/>
            </a:lvl1pPr>
          </a:lstStyle>
          <a:p>
            <a:pPr>
              <a:defRPr/>
            </a:pPr>
            <a:fld id="{99C3ED95-62C7-40F3-A4E5-71BE11D09380}" type="datetime1">
              <a:rPr lang="en-US" altLang="en-US">
                <a:solidFill>
                  <a:srgbClr val="ACCBF9"/>
                </a:solidFill>
              </a:rPr>
              <a:pPr>
                <a:defRPr/>
              </a:pPr>
              <a:t>7/15/2015</a:t>
            </a:fld>
            <a:endParaRPr lang="en-US" altLang="en-US">
              <a:solidFill>
                <a:srgbClr val="ACCBF9"/>
              </a:solidFill>
            </a:endParaRPr>
          </a:p>
        </p:txBody>
      </p:sp>
    </p:spTree>
    <p:extLst>
      <p:ext uri="{BB962C8B-B14F-4D97-AF65-F5344CB8AC3E}">
        <p14:creationId xmlns:p14="http://schemas.microsoft.com/office/powerpoint/2010/main" val="18948588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2251" y="168275"/>
            <a:ext cx="1219200" cy="35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quarter" idx="1"/>
          </p:nvPr>
        </p:nvSpPr>
        <p:spPr>
          <a:xfrm>
            <a:off x="402336" y="1676400"/>
            <a:ext cx="11383264" cy="4572000"/>
          </a:xfrm>
        </p:spPr>
        <p:txBody>
          <a:bodyPr/>
          <a:lstStyle>
            <a:lvl1pPr>
              <a:spcBef>
                <a:spcPts val="1200"/>
              </a:spcBef>
              <a:defRPr/>
            </a:lvl1pPr>
            <a:lvl2pPr>
              <a:defRPr>
                <a:solidFill>
                  <a:schemeClr val="tx2">
                    <a:lumMod val="75000"/>
                  </a:schemeClr>
                </a:solidFill>
                <a:effectLs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5" name="Slide Number Placeholder 17"/>
          <p:cNvSpPr>
            <a:spLocks noGrp="1"/>
          </p:cNvSpPr>
          <p:nvPr>
            <p:ph type="sldNum" sz="quarter" idx="10"/>
          </p:nvPr>
        </p:nvSpPr>
        <p:spPr>
          <a:xfrm>
            <a:off x="5791200" y="1066801"/>
            <a:ext cx="609600" cy="441325"/>
          </a:xfrm>
        </p:spPr>
        <p:txBody>
          <a:bodyPr/>
          <a:lstStyle>
            <a:lvl1pPr>
              <a:defRPr>
                <a:solidFill>
                  <a:srgbClr val="898989"/>
                </a:solidFill>
              </a:defRPr>
            </a:lvl1pPr>
          </a:lstStyle>
          <a:p>
            <a:pPr>
              <a:defRPr/>
            </a:pPr>
            <a:fld id="{C4172A16-D76F-4246-BEA0-BC92842BD280}" type="slidenum">
              <a:rPr lang="en-US" altLang="en-US"/>
              <a:pPr>
                <a:defRPr/>
              </a:pPr>
              <a:t>‹#›</a:t>
            </a:fld>
            <a:endParaRPr lang="en-US" altLang="en-US"/>
          </a:p>
        </p:txBody>
      </p:sp>
    </p:spTree>
    <p:extLst>
      <p:ext uri="{BB962C8B-B14F-4D97-AF65-F5344CB8AC3E}">
        <p14:creationId xmlns:p14="http://schemas.microsoft.com/office/powerpoint/2010/main" val="6170863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4394200" y="1406549"/>
            <a:ext cx="7340600" cy="1141413"/>
          </a:xfrm>
        </p:spPr>
        <p:txBody>
          <a:bodyPr/>
          <a:lstStyle>
            <a:lvl1pPr>
              <a:defRPr/>
            </a:lvl1pPr>
          </a:lstStyle>
          <a:p>
            <a:r>
              <a:rPr lang="en-US"/>
              <a:t>Click to edit Master title style</a:t>
            </a:r>
          </a:p>
        </p:txBody>
      </p:sp>
      <p:sp>
        <p:nvSpPr>
          <p:cNvPr id="25603" name="Rectangle 3"/>
          <p:cNvSpPr>
            <a:spLocks noGrp="1" noChangeArrowheads="1"/>
          </p:cNvSpPr>
          <p:nvPr>
            <p:ph type="subTitle" idx="1"/>
          </p:nvPr>
        </p:nvSpPr>
        <p:spPr>
          <a:xfrm>
            <a:off x="5217615" y="2892429"/>
            <a:ext cx="5786967" cy="1752600"/>
          </a:xfrm>
        </p:spPr>
        <p:txBody>
          <a:bodyPr/>
          <a:lstStyle>
            <a:lvl1pPr marL="0" indent="0" algn="ctr">
              <a:buFontTx/>
              <a:buNone/>
              <a:defRPr/>
            </a:lvl1pPr>
          </a:lstStyle>
          <a:p>
            <a:r>
              <a:rPr lang="en-US"/>
              <a:t>Click to edit Master subtitle style</a:t>
            </a:r>
          </a:p>
        </p:txBody>
      </p:sp>
      <p:sp>
        <p:nvSpPr>
          <p:cNvPr id="25604" name="Rectangle 4"/>
          <p:cNvSpPr>
            <a:spLocks noGrp="1" noChangeArrowheads="1"/>
          </p:cNvSpPr>
          <p:nvPr>
            <p:ph type="dt" sz="half" idx="2"/>
          </p:nvPr>
        </p:nvSpPr>
        <p:spPr>
          <a:xfrm>
            <a:off x="914400" y="6610351"/>
            <a:ext cx="2540000" cy="233363"/>
          </a:xfrm>
        </p:spPr>
        <p:txBody>
          <a:bodyPr/>
          <a:lstStyle>
            <a:lvl1pPr>
              <a:defRPr/>
            </a:lvl1pPr>
          </a:lstStyle>
          <a:p>
            <a:endParaRPr lang="en-US">
              <a:solidFill>
                <a:srgbClr val="000000"/>
              </a:solidFill>
            </a:endParaRPr>
          </a:p>
        </p:txBody>
      </p:sp>
      <p:sp>
        <p:nvSpPr>
          <p:cNvPr id="25605" name="Rectangle 5"/>
          <p:cNvSpPr>
            <a:spLocks noGrp="1" noChangeArrowheads="1"/>
          </p:cNvSpPr>
          <p:nvPr>
            <p:ph type="ftr" sz="quarter" idx="3"/>
          </p:nvPr>
        </p:nvSpPr>
        <p:spPr>
          <a:xfrm>
            <a:off x="4165600" y="6610351"/>
            <a:ext cx="3860800" cy="233363"/>
          </a:xfrm>
        </p:spPr>
        <p:txBody>
          <a:bodyPr/>
          <a:lstStyle>
            <a:lvl1pPr>
              <a:defRPr/>
            </a:lvl1pPr>
          </a:lstStyle>
          <a:p>
            <a:endParaRPr lang="en-US">
              <a:solidFill>
                <a:srgbClr val="000000"/>
              </a:solidFill>
            </a:endParaRPr>
          </a:p>
        </p:txBody>
      </p:sp>
      <p:sp>
        <p:nvSpPr>
          <p:cNvPr id="25606" name="Rectangle 6"/>
          <p:cNvSpPr>
            <a:spLocks noGrp="1" noChangeArrowheads="1"/>
          </p:cNvSpPr>
          <p:nvPr>
            <p:ph type="sldNum" sz="quarter" idx="4"/>
          </p:nvPr>
        </p:nvSpPr>
        <p:spPr>
          <a:xfrm>
            <a:off x="8737600" y="6610351"/>
            <a:ext cx="2540000" cy="233363"/>
          </a:xfrm>
        </p:spPr>
        <p:txBody>
          <a:bodyPr/>
          <a:lstStyle>
            <a:lvl1pPr>
              <a:defRPr/>
            </a:lvl1pPr>
          </a:lstStyle>
          <a:p>
            <a:fld id="{EC18314E-E3D1-4B5C-9163-2517ED834C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6179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B87F69-AB4E-403D-9314-B45749F852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23884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37"/>
            <a:ext cx="10363200" cy="1500187"/>
          </a:xfrm>
        </p:spPr>
        <p:txBody>
          <a:bodyPr anchor="b"/>
          <a:lstStyle>
            <a:lvl1pPr marL="0" indent="0">
              <a:buNone/>
              <a:defRPr sz="2000"/>
            </a:lvl1pPr>
            <a:lvl2pPr marL="456755" indent="0">
              <a:buNone/>
              <a:defRPr sz="1800"/>
            </a:lvl2pPr>
            <a:lvl3pPr marL="913501" indent="0">
              <a:buNone/>
              <a:defRPr sz="1600"/>
            </a:lvl3pPr>
            <a:lvl4pPr marL="1370249" indent="0">
              <a:buNone/>
              <a:defRPr sz="1400"/>
            </a:lvl4pPr>
            <a:lvl5pPr marL="1827001" indent="0">
              <a:buNone/>
              <a:defRPr sz="1400"/>
            </a:lvl5pPr>
            <a:lvl6pPr marL="2283749" indent="0">
              <a:buNone/>
              <a:defRPr sz="1400"/>
            </a:lvl6pPr>
            <a:lvl7pPr marL="2740502" indent="0">
              <a:buNone/>
              <a:defRPr sz="1400"/>
            </a:lvl7pPr>
            <a:lvl8pPr marL="3197250" indent="0">
              <a:buNone/>
              <a:defRPr sz="1400"/>
            </a:lvl8pPr>
            <a:lvl9pPr marL="3653997"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152777-86B7-4FA7-B8FB-8FB274BC19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08646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7100" y="1239838"/>
            <a:ext cx="4895851" cy="5300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96156" y="1239838"/>
            <a:ext cx="4895849" cy="5300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09B011-F910-49A8-9B20-38882E2278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5307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7"/>
            <a:ext cx="5386917" cy="639762"/>
          </a:xfrm>
        </p:spPr>
        <p:txBody>
          <a:bodyPr anchor="b"/>
          <a:lstStyle>
            <a:lvl1pPr marL="0" indent="0">
              <a:buNone/>
              <a:defRPr sz="2400" b="1"/>
            </a:lvl1pPr>
            <a:lvl2pPr marL="456755" indent="0">
              <a:buNone/>
              <a:defRPr sz="2000" b="1"/>
            </a:lvl2pPr>
            <a:lvl3pPr marL="913501" indent="0">
              <a:buNone/>
              <a:defRPr sz="1800" b="1"/>
            </a:lvl3pPr>
            <a:lvl4pPr marL="1370249" indent="0">
              <a:buNone/>
              <a:defRPr sz="1600" b="1"/>
            </a:lvl4pPr>
            <a:lvl5pPr marL="1827001" indent="0">
              <a:buNone/>
              <a:defRPr sz="1600" b="1"/>
            </a:lvl5pPr>
            <a:lvl6pPr marL="2283749" indent="0">
              <a:buNone/>
              <a:defRPr sz="1600" b="1"/>
            </a:lvl6pPr>
            <a:lvl7pPr marL="2740502" indent="0">
              <a:buNone/>
              <a:defRPr sz="1600" b="1"/>
            </a:lvl7pPr>
            <a:lvl8pPr marL="3197250" indent="0">
              <a:buNone/>
              <a:defRPr sz="1600" b="1"/>
            </a:lvl8pPr>
            <a:lvl9pPr marL="365399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8" y="1535117"/>
            <a:ext cx="5389033" cy="639762"/>
          </a:xfrm>
        </p:spPr>
        <p:txBody>
          <a:bodyPr anchor="b"/>
          <a:lstStyle>
            <a:lvl1pPr marL="0" indent="0">
              <a:buNone/>
              <a:defRPr sz="2400" b="1"/>
            </a:lvl1pPr>
            <a:lvl2pPr marL="456755" indent="0">
              <a:buNone/>
              <a:defRPr sz="2000" b="1"/>
            </a:lvl2pPr>
            <a:lvl3pPr marL="913501" indent="0">
              <a:buNone/>
              <a:defRPr sz="1800" b="1"/>
            </a:lvl3pPr>
            <a:lvl4pPr marL="1370249" indent="0">
              <a:buNone/>
              <a:defRPr sz="1600" b="1"/>
            </a:lvl4pPr>
            <a:lvl5pPr marL="1827001" indent="0">
              <a:buNone/>
              <a:defRPr sz="1600" b="1"/>
            </a:lvl5pPr>
            <a:lvl6pPr marL="2283749" indent="0">
              <a:buNone/>
              <a:defRPr sz="1600" b="1"/>
            </a:lvl6pPr>
            <a:lvl7pPr marL="2740502" indent="0">
              <a:buNone/>
              <a:defRPr sz="1600" b="1"/>
            </a:lvl7pPr>
            <a:lvl8pPr marL="3197250" indent="0">
              <a:buNone/>
              <a:defRPr sz="1600" b="1"/>
            </a:lvl8pPr>
            <a:lvl9pPr marL="365399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2DA20F6-B10C-49B1-BA37-82280A951F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73595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D8EB56D-5352-412F-87A3-B9DC5BD08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96573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17B082-0F7E-4748-ABEF-AB99D66FF8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38405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23"/>
            <a:ext cx="4011084" cy="4691063"/>
          </a:xfrm>
        </p:spPr>
        <p:txBody>
          <a:bodyPr/>
          <a:lstStyle>
            <a:lvl1pPr marL="0" indent="0">
              <a:buNone/>
              <a:defRPr sz="1400"/>
            </a:lvl1pPr>
            <a:lvl2pPr marL="456755" indent="0">
              <a:buNone/>
              <a:defRPr sz="1200"/>
            </a:lvl2pPr>
            <a:lvl3pPr marL="913501" indent="0">
              <a:buNone/>
              <a:defRPr sz="1000"/>
            </a:lvl3pPr>
            <a:lvl4pPr marL="1370249" indent="0">
              <a:buNone/>
              <a:defRPr sz="900"/>
            </a:lvl4pPr>
            <a:lvl5pPr marL="1827001" indent="0">
              <a:buNone/>
              <a:defRPr sz="900"/>
            </a:lvl5pPr>
            <a:lvl6pPr marL="2283749" indent="0">
              <a:buNone/>
              <a:defRPr sz="900"/>
            </a:lvl6pPr>
            <a:lvl7pPr marL="2740502" indent="0">
              <a:buNone/>
              <a:defRPr sz="900"/>
            </a:lvl7pPr>
            <a:lvl8pPr marL="3197250" indent="0">
              <a:buNone/>
              <a:defRPr sz="900"/>
            </a:lvl8pPr>
            <a:lvl9pPr marL="36539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709C85-DCA3-497E-BD6C-F69CF3B67C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7222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10.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5.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1.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9" Type="http://schemas.openxmlformats.org/officeDocument/2006/relationships/image" Target="../media/image1.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3.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4.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5.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1.jp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jp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7.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1.jp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1.jp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19.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21.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jp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3.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1.jp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23.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theme" Target="../theme/theme24.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5.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image" Target="../media/image25.jpeg"/><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6.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27.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7.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8.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8.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9.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jp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1540" y="0"/>
            <a:ext cx="12188920" cy="6858000"/>
          </a:xfrm>
          <a:prstGeom prst="rect">
            <a:avLst/>
          </a:prstGeom>
        </p:spPr>
      </p:pic>
    </p:spTree>
    <p:extLst>
      <p:ext uri="{BB962C8B-B14F-4D97-AF65-F5344CB8AC3E}">
        <p14:creationId xmlns:p14="http://schemas.microsoft.com/office/powerpoint/2010/main" val="147739765"/>
      </p:ext>
    </p:extLst>
  </p:cSld>
  <p:clrMap bg1="lt1" tx1="dk1" bg2="lt2" tx2="dk2" accent1="accent1" accent2="accent2" accent3="accent3" accent4="accent4" accent5="accent5" accent6="accent6" hlink="hlink" folHlink="folHlink"/>
  <p:sldLayoutIdLst>
    <p:sldLayoutId id="2147483684"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609600" y="1600200"/>
            <a:ext cx="1016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800">
              <a:solidFill>
                <a:prstClr val="white"/>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800">
              <a:solidFill>
                <a:prstClr val="white"/>
              </a:solidFill>
            </a:endParaRPr>
          </a:p>
        </p:txBody>
      </p:sp>
      <p:sp>
        <p:nvSpPr>
          <p:cNvPr id="6" name="Slide Number Placeholder 5"/>
          <p:cNvSpPr>
            <a:spLocks noGrp="1"/>
          </p:cNvSpPr>
          <p:nvPr>
            <p:ph type="sldNum" sz="quarter" idx="4"/>
          </p:nvPr>
        </p:nvSpPr>
        <p:spPr>
          <a:xfrm>
            <a:off x="11374967" y="5648326"/>
            <a:ext cx="732367"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eaLnBrk="1" hangingPunct="1">
              <a:defRPr>
                <a:solidFill>
                  <a:srgbClr val="FFFFFF"/>
                </a:solidFill>
                <a:cs typeface="Arial" panose="020B0604020202020204" pitchFamily="34" charset="0"/>
              </a:defRPr>
            </a:lvl1pPr>
          </a:lstStyle>
          <a:p>
            <a:pPr defTabSz="914400" fontAlgn="base">
              <a:spcBef>
                <a:spcPct val="0"/>
              </a:spcBef>
              <a:spcAft>
                <a:spcPct val="0"/>
              </a:spcAft>
              <a:defRPr/>
            </a:pPr>
            <a:fld id="{44B91B1C-5CB4-4D30-A241-33A2BEB09A82}" type="slidenum">
              <a:rPr lang="en-US" altLang="en-US" smtClean="0">
                <a:ea typeface="MS PGothic" panose="020B0600070205080204" pitchFamily="34" charset="-128"/>
              </a:rPr>
              <a:pPr defTabSz="914400" fontAlgn="base">
                <a:spcBef>
                  <a:spcPct val="0"/>
                </a:spcBef>
                <a:spcAft>
                  <a:spcPct val="0"/>
                </a:spcAft>
                <a:defRPr/>
              </a:pPr>
              <a:t>‹#›</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rot="16200000">
            <a:off x="10511103" y="3988066"/>
            <a:ext cx="2366963" cy="486833"/>
          </a:xfrm>
          <a:prstGeom prst="rect">
            <a:avLst/>
          </a:prstGeom>
        </p:spPr>
        <p:txBody>
          <a:bodyPr vert="horz" lIns="91440" tIns="45720" rIns="91440" bIns="45720" rtlCol="0" anchor="ctr"/>
          <a:lstStyle>
            <a:lvl1pPr algn="r" eaLnBrk="1" hangingPunct="1">
              <a:defRPr sz="1200">
                <a:solidFill>
                  <a:schemeClr val="bg2"/>
                </a:solidFill>
                <a:latin typeface="Calibri" pitchFamily="34" charset="0"/>
                <a:ea typeface="+mn-ea"/>
                <a:cs typeface="Arial" charset="0"/>
              </a:defRPr>
            </a:lvl1pPr>
          </a:lstStyle>
          <a:p>
            <a:pPr defTabSz="914400" fontAlgn="base">
              <a:spcBef>
                <a:spcPct val="0"/>
              </a:spcBef>
              <a:spcAft>
                <a:spcPct val="0"/>
              </a:spcAft>
              <a:defRPr/>
            </a:pPr>
            <a:endParaRPr lang="en-US">
              <a:solidFill>
                <a:srgbClr val="ACCBF9"/>
              </a:solidFill>
            </a:endParaRPr>
          </a:p>
        </p:txBody>
      </p:sp>
      <p:sp>
        <p:nvSpPr>
          <p:cNvPr id="4" name="Date Placeholder 3"/>
          <p:cNvSpPr>
            <a:spLocks noGrp="1"/>
          </p:cNvSpPr>
          <p:nvPr>
            <p:ph type="dt" sz="half" idx="2"/>
          </p:nvPr>
        </p:nvSpPr>
        <p:spPr>
          <a:xfrm rot="16200000">
            <a:off x="10475384" y="1585384"/>
            <a:ext cx="2438400" cy="48683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chemeClr val="bg2"/>
                </a:solidFill>
                <a:cs typeface="Arial" panose="020B0604020202020204" pitchFamily="34" charset="0"/>
              </a:defRPr>
            </a:lvl1pPr>
          </a:lstStyle>
          <a:p>
            <a:pPr defTabSz="914400" fontAlgn="base">
              <a:spcBef>
                <a:spcPct val="0"/>
              </a:spcBef>
              <a:spcAft>
                <a:spcPct val="0"/>
              </a:spcAft>
              <a:defRPr/>
            </a:pPr>
            <a:fld id="{1D374186-1F24-4694-97CB-E17507DDC54C}" type="datetime1">
              <a:rPr lang="en-US" altLang="en-US" smtClean="0">
                <a:solidFill>
                  <a:srgbClr val="ACCBF9"/>
                </a:solidFill>
                <a:ea typeface="MS PGothic" panose="020B0600070205080204" pitchFamily="34" charset="-128"/>
              </a:rPr>
              <a:pPr defTabSz="914400" fontAlgn="base">
                <a:spcBef>
                  <a:spcPct val="0"/>
                </a:spcBef>
                <a:spcAft>
                  <a:spcPct val="0"/>
                </a:spcAft>
                <a:defRPr/>
              </a:pPr>
              <a:t>7/15/2015</a:t>
            </a:fld>
            <a:endParaRPr lang="en-US" altLang="en-US">
              <a:solidFill>
                <a:srgbClr val="ACCBF9"/>
              </a:solidFill>
              <a:ea typeface="MS PGothic" panose="020B0600070205080204" pitchFamily="34" charset="-128"/>
            </a:endParaRPr>
          </a:p>
        </p:txBody>
      </p:sp>
    </p:spTree>
    <p:extLst>
      <p:ext uri="{BB962C8B-B14F-4D97-AF65-F5344CB8AC3E}">
        <p14:creationId xmlns:p14="http://schemas.microsoft.com/office/powerpoint/2010/main" val="135282818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600" kern="1200" spc="-1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600">
          <a:solidFill>
            <a:schemeClr val="tx2"/>
          </a:solidFill>
          <a:latin typeface="Cambria" pitchFamily="18" charset="0"/>
          <a:ea typeface="MS PGothic" pitchFamily="34" charset="-128"/>
          <a:cs typeface="MS PGothic" charset="0"/>
        </a:defRPr>
      </a:lvl2pPr>
      <a:lvl3pPr algn="l" rtl="0" eaLnBrk="0" fontAlgn="base" hangingPunct="0">
        <a:spcBef>
          <a:spcPct val="0"/>
        </a:spcBef>
        <a:spcAft>
          <a:spcPct val="0"/>
        </a:spcAft>
        <a:defRPr sz="4600">
          <a:solidFill>
            <a:schemeClr val="tx2"/>
          </a:solidFill>
          <a:latin typeface="Cambria" pitchFamily="18" charset="0"/>
          <a:ea typeface="MS PGothic" pitchFamily="34" charset="-128"/>
          <a:cs typeface="MS PGothic" charset="0"/>
        </a:defRPr>
      </a:lvl3pPr>
      <a:lvl4pPr algn="l" rtl="0" eaLnBrk="0" fontAlgn="base" hangingPunct="0">
        <a:spcBef>
          <a:spcPct val="0"/>
        </a:spcBef>
        <a:spcAft>
          <a:spcPct val="0"/>
        </a:spcAft>
        <a:defRPr sz="4600">
          <a:solidFill>
            <a:schemeClr val="tx2"/>
          </a:solidFill>
          <a:latin typeface="Cambria" pitchFamily="18" charset="0"/>
          <a:ea typeface="MS PGothic" pitchFamily="34" charset="-128"/>
          <a:cs typeface="MS PGothic" charset="0"/>
        </a:defRPr>
      </a:lvl4pPr>
      <a:lvl5pPr algn="l" rtl="0" eaLnBrk="0" fontAlgn="base" hangingPunct="0">
        <a:spcBef>
          <a:spcPct val="0"/>
        </a:spcBef>
        <a:spcAft>
          <a:spcPct val="0"/>
        </a:spcAft>
        <a:defRPr sz="4600">
          <a:solidFill>
            <a:schemeClr val="tx2"/>
          </a:solidFill>
          <a:latin typeface="Cambria" pitchFamily="18" charset="0"/>
          <a:ea typeface="MS PGothic" pitchFamily="34" charset="-128"/>
          <a:cs typeface="MS PGothic"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228600" indent="-228600" algn="l" rtl="0" eaLnBrk="0" fontAlgn="base" hangingPunct="0">
        <a:spcBef>
          <a:spcPts val="1200"/>
        </a:spcBef>
        <a:spcAft>
          <a:spcPct val="0"/>
        </a:spcAft>
        <a:buClr>
          <a:schemeClr val="accent1"/>
        </a:buClr>
        <a:buFont typeface="Arial" panose="020B0604020202020204" pitchFamily="34" charset="0"/>
        <a:buChar char="•"/>
        <a:defRPr sz="2200" kern="1200">
          <a:solidFill>
            <a:schemeClr val="tx1"/>
          </a:solidFill>
          <a:latin typeface="+mn-lt"/>
          <a:ea typeface="MS PGothic" pitchFamily="34" charset="-128"/>
          <a:cs typeface="MS PGothic" charset="0"/>
        </a:defRPr>
      </a:lvl1pPr>
      <a:lvl2pPr marL="463550" indent="-238125" algn="l" rtl="0" eaLnBrk="0" fontAlgn="base" hangingPunct="0">
        <a:spcBef>
          <a:spcPts val="1200"/>
        </a:spcBef>
        <a:spcAft>
          <a:spcPct val="0"/>
        </a:spcAft>
        <a:buClr>
          <a:schemeClr val="accent2"/>
        </a:buClr>
        <a:buFont typeface="Arial" panose="020B0604020202020204" pitchFamily="34" charset="0"/>
        <a:buChar char="•"/>
        <a:defRPr sz="2000" kern="1200">
          <a:solidFill>
            <a:schemeClr val="tx1"/>
          </a:solidFill>
          <a:latin typeface="+mn-lt"/>
          <a:ea typeface="MS PGothic" pitchFamily="34" charset="-128"/>
          <a:cs typeface="MS PGothic" charset="0"/>
        </a:defRPr>
      </a:lvl2pPr>
      <a:lvl3pPr marL="684213" indent="-228600" algn="l" rtl="0" eaLnBrk="0" fontAlgn="base" hangingPunct="0">
        <a:spcBef>
          <a:spcPts val="1200"/>
        </a:spcBef>
        <a:spcAft>
          <a:spcPct val="0"/>
        </a:spcAft>
        <a:buClr>
          <a:srgbClr val="DEAE00"/>
        </a:buClr>
        <a:buFont typeface="Arial" panose="020B0604020202020204" pitchFamily="34" charset="0"/>
        <a:buChar char="•"/>
        <a:defRPr kern="1200">
          <a:solidFill>
            <a:schemeClr val="tx1"/>
          </a:solidFill>
          <a:latin typeface="+mn-lt"/>
          <a:ea typeface="MS PGothic" pitchFamily="34" charset="-128"/>
          <a:cs typeface="MS PGothic" charset="0"/>
        </a:defRPr>
      </a:lvl3pPr>
      <a:lvl4pPr marL="911225" indent="-228600" algn="l" rtl="0" eaLnBrk="0" fontAlgn="base" hangingPunct="0">
        <a:spcBef>
          <a:spcPct val="20000"/>
        </a:spcBef>
        <a:spcAft>
          <a:spcPct val="0"/>
        </a:spcAft>
        <a:buClr>
          <a:srgbClr val="B77BB4"/>
        </a:buClr>
        <a:buFont typeface="Arial" panose="020B0604020202020204" pitchFamily="34" charset="0"/>
        <a:buChar char="•"/>
        <a:defRPr sz="1600" kern="1200">
          <a:solidFill>
            <a:schemeClr val="tx1"/>
          </a:solidFill>
          <a:latin typeface="+mn-lt"/>
          <a:ea typeface="MS PGothic" pitchFamily="34" charset="-128"/>
          <a:cs typeface="MS PGothic" charset="0"/>
        </a:defRPr>
      </a:lvl4pPr>
      <a:lvl5pPr marL="1138238" indent="-228600" algn="l" rtl="0" eaLnBrk="0" fontAlgn="base" hangingPunct="0">
        <a:spcBef>
          <a:spcPct val="20000"/>
        </a:spcBef>
        <a:spcAft>
          <a:spcPct val="0"/>
        </a:spcAft>
        <a:buClr>
          <a:srgbClr val="E0773C"/>
        </a:buClr>
        <a:buFont typeface="Arial" panose="020B0604020202020204" pitchFamily="34" charset="0"/>
        <a:buChar char="•"/>
        <a:defRPr sz="1400" kern="1200">
          <a:solidFill>
            <a:schemeClr val="tx1"/>
          </a:solidFill>
          <a:latin typeface="+mn-lt"/>
          <a:ea typeface="MS PGothic" pitchFamily="34" charset="-128"/>
          <a:cs typeface="MS PGothic"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91049" y="26988"/>
            <a:ext cx="11899900" cy="1143000"/>
          </a:xfrm>
          <a:prstGeom prst="rect">
            <a:avLst/>
          </a:prstGeom>
          <a:noFill/>
          <a:ln w="9525">
            <a:noFill/>
            <a:miter lim="800000"/>
            <a:headEnd/>
            <a:tailEnd/>
          </a:ln>
          <a:effectLst/>
        </p:spPr>
        <p:txBody>
          <a:bodyPr vert="horz" wrap="square" lIns="91346" tIns="45672" rIns="91346" bIns="45672"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2197131" y="1239838"/>
            <a:ext cx="9994900" cy="5300662"/>
          </a:xfrm>
          <a:prstGeom prst="rect">
            <a:avLst/>
          </a:prstGeom>
          <a:noFill/>
          <a:ln w="9525">
            <a:noFill/>
            <a:miter lim="800000"/>
            <a:headEnd/>
            <a:tailEnd/>
          </a:ln>
          <a:effectLst/>
        </p:spPr>
        <p:txBody>
          <a:bodyPr vert="horz" wrap="square" lIns="91346" tIns="45672" rIns="91346"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914400" y="6592912"/>
            <a:ext cx="2540000" cy="223837"/>
          </a:xfrm>
          <a:prstGeom prst="rect">
            <a:avLst/>
          </a:prstGeom>
          <a:noFill/>
          <a:ln w="9525">
            <a:noFill/>
            <a:miter lim="800000"/>
            <a:headEnd/>
            <a:tailEnd/>
          </a:ln>
          <a:effectLst/>
        </p:spPr>
        <p:txBody>
          <a:bodyPr vert="horz" wrap="square" lIns="91346" tIns="45672" rIns="91346" bIns="45672" numCol="1" anchor="t" anchorCtr="0" compatLnSpc="1">
            <a:prstTxWarp prst="textNoShape">
              <a:avLst/>
            </a:prstTxWarp>
          </a:bodyPr>
          <a:lstStyle>
            <a:lvl1pPr>
              <a:defRPr sz="1100">
                <a:latin typeface="+mn-lt"/>
              </a:defRPr>
            </a:lvl1pPr>
          </a:lstStyle>
          <a:p>
            <a:pPr defTabSz="914361" fontAlgn="base">
              <a:spcBef>
                <a:spcPct val="0"/>
              </a:spcBef>
              <a:spcAft>
                <a:spcPct val="0"/>
              </a:spcAft>
            </a:pPr>
            <a:endParaRPr lang="en-US">
              <a:solidFill>
                <a:srgbClr val="000000"/>
              </a:solidFill>
            </a:endParaRPr>
          </a:p>
        </p:txBody>
      </p:sp>
      <p:sp>
        <p:nvSpPr>
          <p:cNvPr id="24581" name="Rectangle 5"/>
          <p:cNvSpPr>
            <a:spLocks noGrp="1" noChangeArrowheads="1"/>
          </p:cNvSpPr>
          <p:nvPr>
            <p:ph type="ftr" sz="quarter" idx="3"/>
          </p:nvPr>
        </p:nvSpPr>
        <p:spPr bwMode="auto">
          <a:xfrm>
            <a:off x="4165600" y="6592912"/>
            <a:ext cx="3860800" cy="223837"/>
          </a:xfrm>
          <a:prstGeom prst="rect">
            <a:avLst/>
          </a:prstGeom>
          <a:noFill/>
          <a:ln w="9525">
            <a:noFill/>
            <a:miter lim="800000"/>
            <a:headEnd/>
            <a:tailEnd/>
          </a:ln>
          <a:effectLst/>
        </p:spPr>
        <p:txBody>
          <a:bodyPr vert="horz" wrap="square" lIns="91346" tIns="45672" rIns="91346" bIns="45672" numCol="1" anchor="t" anchorCtr="0" compatLnSpc="1">
            <a:prstTxWarp prst="textNoShape">
              <a:avLst/>
            </a:prstTxWarp>
          </a:bodyPr>
          <a:lstStyle>
            <a:lvl1pPr algn="ctr">
              <a:defRPr sz="1100">
                <a:latin typeface="+mn-lt"/>
              </a:defRPr>
            </a:lvl1pPr>
          </a:lstStyle>
          <a:p>
            <a:pPr defTabSz="914361" fontAlgn="base">
              <a:spcBef>
                <a:spcPct val="0"/>
              </a:spcBef>
              <a:spcAft>
                <a:spcPct val="0"/>
              </a:spcAft>
            </a:pPr>
            <a:endParaRPr lang="en-US">
              <a:solidFill>
                <a:srgbClr val="000000"/>
              </a:solidFill>
            </a:endParaRPr>
          </a:p>
        </p:txBody>
      </p:sp>
      <p:sp>
        <p:nvSpPr>
          <p:cNvPr id="24582" name="Rectangle 6"/>
          <p:cNvSpPr>
            <a:spLocks noGrp="1" noChangeArrowheads="1"/>
          </p:cNvSpPr>
          <p:nvPr>
            <p:ph type="sldNum" sz="quarter" idx="4"/>
          </p:nvPr>
        </p:nvSpPr>
        <p:spPr bwMode="auto">
          <a:xfrm>
            <a:off x="8737600" y="6592912"/>
            <a:ext cx="2540000" cy="223837"/>
          </a:xfrm>
          <a:prstGeom prst="rect">
            <a:avLst/>
          </a:prstGeom>
          <a:noFill/>
          <a:ln w="9525">
            <a:noFill/>
            <a:miter lim="800000"/>
            <a:headEnd/>
            <a:tailEnd/>
          </a:ln>
          <a:effectLst/>
        </p:spPr>
        <p:txBody>
          <a:bodyPr vert="horz" wrap="square" lIns="91346" tIns="45672" rIns="91346" bIns="45672" numCol="1" anchor="t" anchorCtr="0" compatLnSpc="1">
            <a:prstTxWarp prst="textNoShape">
              <a:avLst/>
            </a:prstTxWarp>
          </a:bodyPr>
          <a:lstStyle>
            <a:lvl1pPr algn="r">
              <a:defRPr sz="1100">
                <a:latin typeface="+mn-lt"/>
              </a:defRPr>
            </a:lvl1pPr>
          </a:lstStyle>
          <a:p>
            <a:pPr defTabSz="914361" fontAlgn="base">
              <a:spcBef>
                <a:spcPct val="0"/>
              </a:spcBef>
              <a:spcAft>
                <a:spcPct val="0"/>
              </a:spcAft>
            </a:pPr>
            <a:fld id="{8D600A41-8E02-4DDB-911C-3A579E408D50}" type="slidenum">
              <a:rPr lang="en-US" smtClean="0">
                <a:solidFill>
                  <a:srgbClr val="000000"/>
                </a:solidFill>
              </a:rPr>
              <a:pPr defTabSz="914361"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63164118"/>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6755" algn="ctr" rtl="0" fontAlgn="base">
        <a:spcBef>
          <a:spcPct val="0"/>
        </a:spcBef>
        <a:spcAft>
          <a:spcPct val="0"/>
        </a:spcAft>
        <a:defRPr sz="3600">
          <a:solidFill>
            <a:schemeClr val="tx2"/>
          </a:solidFill>
          <a:latin typeface="Arial" charset="0"/>
        </a:defRPr>
      </a:lvl6pPr>
      <a:lvl7pPr marL="913501" algn="ctr" rtl="0" fontAlgn="base">
        <a:spcBef>
          <a:spcPct val="0"/>
        </a:spcBef>
        <a:spcAft>
          <a:spcPct val="0"/>
        </a:spcAft>
        <a:defRPr sz="3600">
          <a:solidFill>
            <a:schemeClr val="tx2"/>
          </a:solidFill>
          <a:latin typeface="Arial" charset="0"/>
        </a:defRPr>
      </a:lvl7pPr>
      <a:lvl8pPr marL="1370249" algn="ctr" rtl="0" fontAlgn="base">
        <a:spcBef>
          <a:spcPct val="0"/>
        </a:spcBef>
        <a:spcAft>
          <a:spcPct val="0"/>
        </a:spcAft>
        <a:defRPr sz="3600">
          <a:solidFill>
            <a:schemeClr val="tx2"/>
          </a:solidFill>
          <a:latin typeface="Arial" charset="0"/>
        </a:defRPr>
      </a:lvl8pPr>
      <a:lvl9pPr marL="1827001" algn="ctr" rtl="0" fontAlgn="base">
        <a:spcBef>
          <a:spcPct val="0"/>
        </a:spcBef>
        <a:spcAft>
          <a:spcPct val="0"/>
        </a:spcAft>
        <a:defRPr sz="3600">
          <a:solidFill>
            <a:schemeClr val="tx2"/>
          </a:solidFill>
          <a:latin typeface="Arial" charset="0"/>
        </a:defRPr>
      </a:lvl9pPr>
    </p:titleStyle>
    <p:bodyStyle>
      <a:lvl1pPr marL="342562" indent="-342562" algn="l" rtl="0" fontAlgn="base">
        <a:spcBef>
          <a:spcPct val="20000"/>
        </a:spcBef>
        <a:spcAft>
          <a:spcPct val="0"/>
        </a:spcAft>
        <a:buChar char="•"/>
        <a:defRPr sz="2500">
          <a:solidFill>
            <a:schemeClr val="tx1"/>
          </a:solidFill>
          <a:latin typeface="+mn-lt"/>
          <a:ea typeface="+mn-ea"/>
          <a:cs typeface="+mn-cs"/>
        </a:defRPr>
      </a:lvl1pPr>
      <a:lvl2pPr marL="742218" indent="-285466" algn="l" rtl="0" fontAlgn="base">
        <a:spcBef>
          <a:spcPct val="20000"/>
        </a:spcBef>
        <a:spcAft>
          <a:spcPct val="0"/>
        </a:spcAft>
        <a:buChar char="–"/>
        <a:defRPr sz="2500">
          <a:solidFill>
            <a:schemeClr val="tx1"/>
          </a:solidFill>
          <a:latin typeface="+mn-lt"/>
        </a:defRPr>
      </a:lvl2pPr>
      <a:lvl3pPr marL="1141874" indent="-228385" algn="l" rtl="0" fontAlgn="base">
        <a:spcBef>
          <a:spcPct val="20000"/>
        </a:spcBef>
        <a:spcAft>
          <a:spcPct val="0"/>
        </a:spcAft>
        <a:buChar char="•"/>
        <a:defRPr sz="2500">
          <a:solidFill>
            <a:schemeClr val="tx1"/>
          </a:solidFill>
          <a:latin typeface="+mn-lt"/>
        </a:defRPr>
      </a:lvl3pPr>
      <a:lvl4pPr marL="1598626" indent="-228385" algn="l" rtl="0" fontAlgn="base">
        <a:spcBef>
          <a:spcPct val="20000"/>
        </a:spcBef>
        <a:spcAft>
          <a:spcPct val="0"/>
        </a:spcAft>
        <a:buChar char="–"/>
        <a:defRPr sz="2500">
          <a:solidFill>
            <a:schemeClr val="tx1"/>
          </a:solidFill>
          <a:latin typeface="+mn-lt"/>
        </a:defRPr>
      </a:lvl4pPr>
      <a:lvl5pPr marL="2055376" indent="-228385" algn="l" rtl="0" fontAlgn="base">
        <a:spcBef>
          <a:spcPct val="20000"/>
        </a:spcBef>
        <a:spcAft>
          <a:spcPct val="0"/>
        </a:spcAft>
        <a:buChar char="»"/>
        <a:defRPr sz="2500">
          <a:solidFill>
            <a:schemeClr val="tx1"/>
          </a:solidFill>
          <a:latin typeface="+mn-lt"/>
        </a:defRPr>
      </a:lvl5pPr>
      <a:lvl6pPr marL="2512127" indent="-228385" algn="l" rtl="0" fontAlgn="base">
        <a:spcBef>
          <a:spcPct val="20000"/>
        </a:spcBef>
        <a:spcAft>
          <a:spcPct val="0"/>
        </a:spcAft>
        <a:buChar char="»"/>
        <a:defRPr sz="2500">
          <a:solidFill>
            <a:schemeClr val="tx1"/>
          </a:solidFill>
          <a:latin typeface="+mn-lt"/>
        </a:defRPr>
      </a:lvl6pPr>
      <a:lvl7pPr marL="2968877" indent="-228385" algn="l" rtl="0" fontAlgn="base">
        <a:spcBef>
          <a:spcPct val="20000"/>
        </a:spcBef>
        <a:spcAft>
          <a:spcPct val="0"/>
        </a:spcAft>
        <a:buChar char="»"/>
        <a:defRPr sz="2500">
          <a:solidFill>
            <a:schemeClr val="tx1"/>
          </a:solidFill>
          <a:latin typeface="+mn-lt"/>
        </a:defRPr>
      </a:lvl7pPr>
      <a:lvl8pPr marL="3425621" indent="-228385" algn="l" rtl="0" fontAlgn="base">
        <a:spcBef>
          <a:spcPct val="20000"/>
        </a:spcBef>
        <a:spcAft>
          <a:spcPct val="0"/>
        </a:spcAft>
        <a:buChar char="»"/>
        <a:defRPr sz="2500">
          <a:solidFill>
            <a:schemeClr val="tx1"/>
          </a:solidFill>
          <a:latin typeface="+mn-lt"/>
        </a:defRPr>
      </a:lvl8pPr>
      <a:lvl9pPr marL="3882381" indent="-228385" algn="l" rtl="0" fontAlgn="base">
        <a:spcBef>
          <a:spcPct val="20000"/>
        </a:spcBef>
        <a:spcAft>
          <a:spcPct val="0"/>
        </a:spcAft>
        <a:buChar char="»"/>
        <a:defRPr sz="2500">
          <a:solidFill>
            <a:schemeClr val="tx1"/>
          </a:solidFill>
          <a:latin typeface="+mn-lt"/>
        </a:defRPr>
      </a:lvl9pPr>
    </p:bodyStyle>
    <p:otherStyle>
      <a:defPPr>
        <a:defRPr lang="en-US"/>
      </a:defPPr>
      <a:lvl1pPr marL="0" algn="l" defTabSz="913501" rtl="0" eaLnBrk="1" latinLnBrk="0" hangingPunct="1">
        <a:defRPr sz="1800" kern="1200">
          <a:solidFill>
            <a:schemeClr val="tx1"/>
          </a:solidFill>
          <a:latin typeface="+mn-lt"/>
          <a:ea typeface="+mn-ea"/>
          <a:cs typeface="+mn-cs"/>
        </a:defRPr>
      </a:lvl1pPr>
      <a:lvl2pPr marL="456755" algn="l" defTabSz="913501" rtl="0" eaLnBrk="1" latinLnBrk="0" hangingPunct="1">
        <a:defRPr sz="1800" kern="1200">
          <a:solidFill>
            <a:schemeClr val="tx1"/>
          </a:solidFill>
          <a:latin typeface="+mn-lt"/>
          <a:ea typeface="+mn-ea"/>
          <a:cs typeface="+mn-cs"/>
        </a:defRPr>
      </a:lvl2pPr>
      <a:lvl3pPr marL="913501" algn="l" defTabSz="913501" rtl="0" eaLnBrk="1" latinLnBrk="0" hangingPunct="1">
        <a:defRPr sz="1800" kern="1200">
          <a:solidFill>
            <a:schemeClr val="tx1"/>
          </a:solidFill>
          <a:latin typeface="+mn-lt"/>
          <a:ea typeface="+mn-ea"/>
          <a:cs typeface="+mn-cs"/>
        </a:defRPr>
      </a:lvl3pPr>
      <a:lvl4pPr marL="1370249" algn="l" defTabSz="913501" rtl="0" eaLnBrk="1" latinLnBrk="0" hangingPunct="1">
        <a:defRPr sz="1800" kern="1200">
          <a:solidFill>
            <a:schemeClr val="tx1"/>
          </a:solidFill>
          <a:latin typeface="+mn-lt"/>
          <a:ea typeface="+mn-ea"/>
          <a:cs typeface="+mn-cs"/>
        </a:defRPr>
      </a:lvl4pPr>
      <a:lvl5pPr marL="1827001" algn="l" defTabSz="913501" rtl="0" eaLnBrk="1" latinLnBrk="0" hangingPunct="1">
        <a:defRPr sz="1800" kern="1200">
          <a:solidFill>
            <a:schemeClr val="tx1"/>
          </a:solidFill>
          <a:latin typeface="+mn-lt"/>
          <a:ea typeface="+mn-ea"/>
          <a:cs typeface="+mn-cs"/>
        </a:defRPr>
      </a:lvl5pPr>
      <a:lvl6pPr marL="2283749" algn="l" defTabSz="913501" rtl="0" eaLnBrk="1" latinLnBrk="0" hangingPunct="1">
        <a:defRPr sz="1800" kern="1200">
          <a:solidFill>
            <a:schemeClr val="tx1"/>
          </a:solidFill>
          <a:latin typeface="+mn-lt"/>
          <a:ea typeface="+mn-ea"/>
          <a:cs typeface="+mn-cs"/>
        </a:defRPr>
      </a:lvl6pPr>
      <a:lvl7pPr marL="2740502" algn="l" defTabSz="913501" rtl="0" eaLnBrk="1" latinLnBrk="0" hangingPunct="1">
        <a:defRPr sz="1800" kern="1200">
          <a:solidFill>
            <a:schemeClr val="tx1"/>
          </a:solidFill>
          <a:latin typeface="+mn-lt"/>
          <a:ea typeface="+mn-ea"/>
          <a:cs typeface="+mn-cs"/>
        </a:defRPr>
      </a:lvl7pPr>
      <a:lvl8pPr marL="3197250" algn="l" defTabSz="913501" rtl="0" eaLnBrk="1" latinLnBrk="0" hangingPunct="1">
        <a:defRPr sz="1800" kern="1200">
          <a:solidFill>
            <a:schemeClr val="tx1"/>
          </a:solidFill>
          <a:latin typeface="+mn-lt"/>
          <a:ea typeface="+mn-ea"/>
          <a:cs typeface="+mn-cs"/>
        </a:defRPr>
      </a:lvl8pPr>
      <a:lvl9pPr marL="3653997" algn="l" defTabSz="91350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extLst>
      <p:ext uri="{BB962C8B-B14F-4D97-AF65-F5344CB8AC3E}">
        <p14:creationId xmlns:p14="http://schemas.microsoft.com/office/powerpoint/2010/main" val="3715431113"/>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7" r:id="rId3"/>
    <p:sldLayoutId id="2147484098" r:id="rId4"/>
    <p:sldLayoutId id="2147484099" r:id="rId5"/>
    <p:sldLayoutId id="2147484100" r:id="rId6"/>
    <p:sldLayoutId id="2147484101" r:id="rId7"/>
  </p:sldLayoutIdLst>
  <p:timing>
    <p:tnLst>
      <p:par>
        <p:cTn id="1" dur="indefinite" restart="never" nodeType="tmRoot"/>
      </p:par>
    </p:tnLst>
  </p:timing>
  <p:txStyles>
    <p:titleStyle>
      <a:lvl1pPr algn="r" defTabSz="457200" rtl="0" eaLnBrk="1" latinLnBrk="0" hangingPunct="1">
        <a:spcBef>
          <a:spcPct val="0"/>
        </a:spcBef>
        <a:buNone/>
        <a:defRPr sz="3600" b="1"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7/15/2015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240304304"/>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7/15/2015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79418549"/>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7/15/2015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4">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extLst>
      <p:ext uri="{BB962C8B-B14F-4D97-AF65-F5344CB8AC3E}">
        <p14:creationId xmlns:p14="http://schemas.microsoft.com/office/powerpoint/2010/main" val="3058656931"/>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7/15/2015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3">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extLst>
      <p:ext uri="{BB962C8B-B14F-4D97-AF65-F5344CB8AC3E}">
        <p14:creationId xmlns:p14="http://schemas.microsoft.com/office/powerpoint/2010/main" val="392153147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914400"/>
            <a:fld id="{06FB573C-11E1-4389-A581-EAE3792FDED9}" type="datetimeFigureOut">
              <a:rPr lang="en-US" smtClean="0">
                <a:solidFill>
                  <a:prstClr val="black">
                    <a:tint val="75000"/>
                  </a:prstClr>
                </a:solidFill>
              </a:rPr>
              <a:pPr defTabSz="914400"/>
              <a:t>7/15/2015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914400"/>
            <a:fld id="{EE19EF1A-DDF8-47C3-9DE7-53BAF772C92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96439807"/>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914400"/>
            <a:fld id="{06FB573C-11E1-4389-A581-EAE3792FDED9}" type="datetimeFigureOut">
              <a:rPr lang="en-US" smtClean="0">
                <a:solidFill>
                  <a:prstClr val="black">
                    <a:tint val="75000"/>
                  </a:prstClr>
                </a:solidFill>
              </a:rPr>
              <a:pPr defTabSz="914400"/>
              <a:t>7/15/2015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914400"/>
            <a:fld id="{EE19EF1A-DDF8-47C3-9DE7-53BAF772C92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97930741"/>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914400"/>
            <a:fld id="{06FB573C-11E1-4389-A581-EAE3792FDED9}" type="datetimeFigureOut">
              <a:rPr lang="en-US" smtClean="0">
                <a:solidFill>
                  <a:prstClr val="black">
                    <a:tint val="75000"/>
                  </a:prstClr>
                </a:solidFill>
              </a:rPr>
              <a:pPr defTabSz="914400"/>
              <a:t>7/15/2015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914400"/>
            <a:fld id="{EE19EF1A-DDF8-47C3-9DE7-53BAF772C92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78632839"/>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extLst>
      <p:ext uri="{BB962C8B-B14F-4D97-AF65-F5344CB8AC3E}">
        <p14:creationId xmlns:p14="http://schemas.microsoft.com/office/powerpoint/2010/main" val="3556184903"/>
      </p:ext>
    </p:extLst>
  </p:cSld>
  <p:clrMap bg1="lt1" tx1="dk1" bg2="lt2" tx2="dk2" accent1="accent1" accent2="accent2" accent3="accent3" accent4="accent4" accent5="accent5" accent6="accent6" hlink="hlink" folHlink="folHlink"/>
  <p:sldLayoutIdLst>
    <p:sldLayoutId id="2147483688" r:id="rId1"/>
    <p:sldLayoutId id="2147483692" r:id="rId2"/>
    <p:sldLayoutId id="2147483696" r:id="rId3"/>
    <p:sldLayoutId id="2147483697" r:id="rId4"/>
    <p:sldLayoutId id="2147483698" r:id="rId5"/>
    <p:sldLayoutId id="2147483699" r:id="rId6"/>
    <p:sldLayoutId id="2147484102" r:id="rId7"/>
    <p:sldLayoutId id="2147484301" r:id="rId8"/>
    <p:sldLayoutId id="2147484374" r:id="rId9"/>
  </p:sldLayoutIdLst>
  <p:timing>
    <p:tnLst>
      <p:par>
        <p:cTn id="1" dur="indefinite" restart="never" nodeType="tmRoot"/>
      </p:par>
    </p:tnLst>
  </p:timing>
  <p:txStyles>
    <p:titleStyle>
      <a:lvl1pPr algn="r" defTabSz="457200" rtl="0" eaLnBrk="1" latinLnBrk="0" hangingPunct="1">
        <a:spcBef>
          <a:spcPct val="0"/>
        </a:spcBef>
        <a:buNone/>
        <a:defRPr sz="3600" b="1"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1D212CC-9F36-41A5-93E7-6AA15741ED16}" type="slidenum">
              <a:rPr lang="en-US" altLang="en-US"/>
              <a:pPr/>
              <a:t>‹#›</a:t>
            </a:fld>
            <a:endParaRPr lang="en-US" altLang="en-US"/>
          </a:p>
        </p:txBody>
      </p:sp>
      <p:pic>
        <p:nvPicPr>
          <p:cNvPr id="7" name="Picture 6"/>
          <p:cNvPicPr>
            <a:picLocks noChangeAspect="1"/>
          </p:cNvPicPr>
          <p:nvPr userDrawn="1"/>
        </p:nvPicPr>
        <p:blipFill>
          <a:blip r:embed="rId14">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extLst>
      <p:ext uri="{BB962C8B-B14F-4D97-AF65-F5344CB8AC3E}">
        <p14:creationId xmlns:p14="http://schemas.microsoft.com/office/powerpoint/2010/main" val="2447336944"/>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cs typeface="Arial" charset="0"/>
        </a:defRPr>
      </a:lvl2pPr>
      <a:lvl3pPr algn="l" rtl="0" eaLnBrk="1" fontAlgn="base" hangingPunct="1">
        <a:spcBef>
          <a:spcPct val="0"/>
        </a:spcBef>
        <a:spcAft>
          <a:spcPct val="0"/>
        </a:spcAft>
        <a:defRPr sz="4400">
          <a:solidFill>
            <a:schemeClr val="tx2"/>
          </a:solidFill>
          <a:latin typeface="Arial" charset="0"/>
          <a:cs typeface="Arial" charset="0"/>
        </a:defRPr>
      </a:lvl3pPr>
      <a:lvl4pPr algn="l" rtl="0" eaLnBrk="1" fontAlgn="base" hangingPunct="1">
        <a:spcBef>
          <a:spcPct val="0"/>
        </a:spcBef>
        <a:spcAft>
          <a:spcPct val="0"/>
        </a:spcAft>
        <a:defRPr sz="4400">
          <a:solidFill>
            <a:schemeClr val="tx2"/>
          </a:solidFill>
          <a:latin typeface="Arial" charset="0"/>
          <a:cs typeface="Arial" charset="0"/>
        </a:defRPr>
      </a:lvl4pPr>
      <a:lvl5pPr algn="l" rtl="0" eaLnBrk="1" fontAlgn="base" hangingPunct="1">
        <a:spcBef>
          <a:spcPct val="0"/>
        </a:spcBef>
        <a:spcAft>
          <a:spcPct val="0"/>
        </a:spcAft>
        <a:defRPr sz="4400">
          <a:solidFill>
            <a:schemeClr val="tx2"/>
          </a:solidFill>
          <a:latin typeface="Arial"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706563"/>
            <a:ext cx="10972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F3D8048-DB2B-41C6-8D6C-147C0C0890D6}" type="slidenum">
              <a:rPr lang="en-US" altLang="en-US"/>
              <a:pPr/>
              <a:t>‹#›</a:t>
            </a:fld>
            <a:endParaRPr lang="en-US" altLang="en-US"/>
          </a:p>
        </p:txBody>
      </p:sp>
      <p:pic>
        <p:nvPicPr>
          <p:cNvPr id="7" name="Picture 6"/>
          <p:cNvPicPr>
            <a:picLocks noChangeAspect="1"/>
          </p:cNvPicPr>
          <p:nvPr userDrawn="1"/>
        </p:nvPicPr>
        <p:blipFill>
          <a:blip r:embed="rId15">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extLst>
      <p:ext uri="{BB962C8B-B14F-4D97-AF65-F5344CB8AC3E}">
        <p14:creationId xmlns:p14="http://schemas.microsoft.com/office/powerpoint/2010/main" val="2432433632"/>
      </p:ext>
    </p:extLst>
  </p:cSld>
  <p:clrMap bg1="dk2" tx1="lt1" bg2="dk1" tx2="lt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3725" r:id="rId12"/>
  </p:sldLayoutIdLst>
  <p:txStyles>
    <p:titleStyle>
      <a:lvl1pPr algn="ctr" rtl="0" eaLnBrk="1" fontAlgn="base" hangingPunct="1">
        <a:spcBef>
          <a:spcPct val="0"/>
        </a:spcBef>
        <a:spcAft>
          <a:spcPct val="0"/>
        </a:spcAft>
        <a:defRPr sz="4200" b="1" kern="1200">
          <a:solidFill>
            <a:schemeClr val="tx2"/>
          </a:solidFill>
          <a:latin typeface="+mj-lt"/>
          <a:ea typeface="+mj-ea"/>
          <a:cs typeface="+mj-cs"/>
        </a:defRPr>
      </a:lvl1pPr>
      <a:lvl2pPr algn="ctr" rtl="0" eaLnBrk="1" fontAlgn="base" hangingPunct="1">
        <a:spcBef>
          <a:spcPct val="0"/>
        </a:spcBef>
        <a:spcAft>
          <a:spcPct val="0"/>
        </a:spcAft>
        <a:defRPr sz="4200" b="1">
          <a:solidFill>
            <a:schemeClr val="tx2"/>
          </a:solidFill>
          <a:latin typeface="Arial" panose="020B0604020202020204" pitchFamily="34" charset="0"/>
        </a:defRPr>
      </a:lvl2pPr>
      <a:lvl3pPr algn="ctr" rtl="0" eaLnBrk="1" fontAlgn="base" hangingPunct="1">
        <a:spcBef>
          <a:spcPct val="0"/>
        </a:spcBef>
        <a:spcAft>
          <a:spcPct val="0"/>
        </a:spcAft>
        <a:defRPr sz="4200" b="1">
          <a:solidFill>
            <a:schemeClr val="tx2"/>
          </a:solidFill>
          <a:latin typeface="Arial" panose="020B0604020202020204" pitchFamily="34" charset="0"/>
        </a:defRPr>
      </a:lvl3pPr>
      <a:lvl4pPr algn="ctr" rtl="0" eaLnBrk="1" fontAlgn="base" hangingPunct="1">
        <a:spcBef>
          <a:spcPct val="0"/>
        </a:spcBef>
        <a:spcAft>
          <a:spcPct val="0"/>
        </a:spcAft>
        <a:defRPr sz="4200" b="1">
          <a:solidFill>
            <a:schemeClr val="tx2"/>
          </a:solidFill>
          <a:latin typeface="Arial" panose="020B0604020202020204" pitchFamily="34" charset="0"/>
        </a:defRPr>
      </a:lvl4pPr>
      <a:lvl5pPr algn="ctr" rtl="0" eaLnBrk="1" fontAlgn="base" hangingPunct="1">
        <a:spcBef>
          <a:spcPct val="0"/>
        </a:spcBef>
        <a:spcAft>
          <a:spcPct val="0"/>
        </a:spcAft>
        <a:defRPr sz="4200" b="1">
          <a:solidFill>
            <a:schemeClr val="tx2"/>
          </a:solidFill>
          <a:latin typeface="Arial" panose="020B0604020202020204" pitchFamily="34" charset="0"/>
        </a:defRPr>
      </a:lvl5pPr>
      <a:lvl6pPr marL="457200" algn="ctr" rtl="0" eaLnBrk="1" fontAlgn="base" hangingPunct="1">
        <a:spcBef>
          <a:spcPct val="0"/>
        </a:spcBef>
        <a:spcAft>
          <a:spcPct val="0"/>
        </a:spcAft>
        <a:defRPr sz="4200" b="1">
          <a:solidFill>
            <a:schemeClr val="tx2"/>
          </a:solidFill>
          <a:latin typeface="Arial" panose="020B0604020202020204" pitchFamily="34" charset="0"/>
        </a:defRPr>
      </a:lvl6pPr>
      <a:lvl7pPr marL="914400" algn="ctr" rtl="0" eaLnBrk="1" fontAlgn="base" hangingPunct="1">
        <a:spcBef>
          <a:spcPct val="0"/>
        </a:spcBef>
        <a:spcAft>
          <a:spcPct val="0"/>
        </a:spcAft>
        <a:defRPr sz="4200" b="1">
          <a:solidFill>
            <a:schemeClr val="tx2"/>
          </a:solidFill>
          <a:latin typeface="Arial" panose="020B0604020202020204" pitchFamily="34" charset="0"/>
        </a:defRPr>
      </a:lvl7pPr>
      <a:lvl8pPr marL="1371600" algn="ctr" rtl="0" eaLnBrk="1" fontAlgn="base" hangingPunct="1">
        <a:spcBef>
          <a:spcPct val="0"/>
        </a:spcBef>
        <a:spcAft>
          <a:spcPct val="0"/>
        </a:spcAft>
        <a:defRPr sz="4200" b="1">
          <a:solidFill>
            <a:schemeClr val="tx2"/>
          </a:solidFill>
          <a:latin typeface="Arial" panose="020B0604020202020204" pitchFamily="34" charset="0"/>
        </a:defRPr>
      </a:lvl8pPr>
      <a:lvl9pPr marL="1828800" algn="ctr" rtl="0" eaLnBrk="1" fontAlgn="base" hangingPunct="1">
        <a:spcBef>
          <a:spcPct val="0"/>
        </a:spcBef>
        <a:spcAft>
          <a:spcPct val="0"/>
        </a:spcAft>
        <a:defRPr sz="4200" b="1">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7/15/2015</a:t>
            </a:fld>
            <a:endParaRPr lang="en-US" dirty="0"/>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pic>
        <p:nvPicPr>
          <p:cNvPr id="8" name="Picture 7"/>
          <p:cNvPicPr>
            <a:picLocks noChangeAspect="1"/>
          </p:cNvPicPr>
          <p:nvPr userDrawn="1"/>
        </p:nvPicPr>
        <p:blipFill>
          <a:blip r:embed="rId14">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cSld>
  <p:clrMap bg1="dk1" tx1="lt1" bg2="dk2" tx2="lt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36538"/>
            <a:ext cx="10972800" cy="11430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25600"/>
            <a:ext cx="10972800"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40F291D-9978-4A41-9C01-F8DC41162E0A}" type="slidenum">
              <a:rPr lang="en-US" altLang="en-US"/>
              <a:pPr/>
              <a:t>‹#›</a:t>
            </a:fld>
            <a:endParaRPr lang="en-US" altLang="en-US"/>
          </a:p>
        </p:txBody>
      </p:sp>
      <p:pic>
        <p:nvPicPr>
          <p:cNvPr id="7" name="Picture 6"/>
          <p:cNvPicPr>
            <a:picLocks noChangeAspect="1"/>
          </p:cNvPicPr>
          <p:nvPr userDrawn="1"/>
        </p:nvPicPr>
        <p:blipFill>
          <a:blip r:embed="rId15">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3893" r:id="rId12"/>
  </p:sldLayoutIdLst>
  <p:txStyles>
    <p:titleStyle>
      <a:lvl1pPr algn="ctr" rtl="0" eaLnBrk="1" fontAlgn="base" hangingPunct="1">
        <a:spcBef>
          <a:spcPct val="0"/>
        </a:spcBef>
        <a:spcAft>
          <a:spcPct val="0"/>
        </a:spcAft>
        <a:defRPr sz="4200" b="1">
          <a:solidFill>
            <a:schemeClr val="tx2"/>
          </a:solidFill>
          <a:latin typeface="+mj-lt"/>
          <a:ea typeface="+mj-ea"/>
          <a:cs typeface="+mj-cs"/>
        </a:defRPr>
      </a:lvl1pPr>
      <a:lvl2pPr algn="ctr" rtl="0" eaLnBrk="1" fontAlgn="base" hangingPunct="1">
        <a:spcBef>
          <a:spcPct val="0"/>
        </a:spcBef>
        <a:spcAft>
          <a:spcPct val="0"/>
        </a:spcAft>
        <a:defRPr sz="4200" b="1">
          <a:solidFill>
            <a:schemeClr val="tx2"/>
          </a:solidFill>
          <a:latin typeface="Arial" charset="0"/>
        </a:defRPr>
      </a:lvl2pPr>
      <a:lvl3pPr algn="ctr" rtl="0" eaLnBrk="1" fontAlgn="base" hangingPunct="1">
        <a:spcBef>
          <a:spcPct val="0"/>
        </a:spcBef>
        <a:spcAft>
          <a:spcPct val="0"/>
        </a:spcAft>
        <a:defRPr sz="4200" b="1">
          <a:solidFill>
            <a:schemeClr val="tx2"/>
          </a:solidFill>
          <a:latin typeface="Arial" charset="0"/>
        </a:defRPr>
      </a:lvl3pPr>
      <a:lvl4pPr algn="ctr" rtl="0" eaLnBrk="1" fontAlgn="base" hangingPunct="1">
        <a:spcBef>
          <a:spcPct val="0"/>
        </a:spcBef>
        <a:spcAft>
          <a:spcPct val="0"/>
        </a:spcAft>
        <a:defRPr sz="4200" b="1">
          <a:solidFill>
            <a:schemeClr val="tx2"/>
          </a:solidFill>
          <a:latin typeface="Arial" charset="0"/>
        </a:defRPr>
      </a:lvl4pPr>
      <a:lvl5pPr algn="ctr" rtl="0" eaLnBrk="1" fontAlgn="base" hangingPunct="1">
        <a:spcBef>
          <a:spcPct val="0"/>
        </a:spcBef>
        <a:spcAft>
          <a:spcPct val="0"/>
        </a:spcAft>
        <a:defRPr sz="4200" b="1">
          <a:solidFill>
            <a:schemeClr val="tx2"/>
          </a:solidFill>
          <a:latin typeface="Arial" charset="0"/>
        </a:defRPr>
      </a:lvl5pPr>
      <a:lvl6pPr marL="457200" algn="ctr" rtl="0" eaLnBrk="1" fontAlgn="base" hangingPunct="1">
        <a:spcBef>
          <a:spcPct val="0"/>
        </a:spcBef>
        <a:spcAft>
          <a:spcPct val="0"/>
        </a:spcAft>
        <a:defRPr sz="4200" b="1">
          <a:solidFill>
            <a:schemeClr val="tx2"/>
          </a:solidFill>
          <a:latin typeface="Arial" charset="0"/>
        </a:defRPr>
      </a:lvl6pPr>
      <a:lvl7pPr marL="914400" algn="ctr" rtl="0" eaLnBrk="1" fontAlgn="base" hangingPunct="1">
        <a:spcBef>
          <a:spcPct val="0"/>
        </a:spcBef>
        <a:spcAft>
          <a:spcPct val="0"/>
        </a:spcAft>
        <a:defRPr sz="4200" b="1">
          <a:solidFill>
            <a:schemeClr val="tx2"/>
          </a:solidFill>
          <a:latin typeface="Arial" charset="0"/>
        </a:defRPr>
      </a:lvl7pPr>
      <a:lvl8pPr marL="1371600" algn="ctr" rtl="0" eaLnBrk="1" fontAlgn="base" hangingPunct="1">
        <a:spcBef>
          <a:spcPct val="0"/>
        </a:spcBef>
        <a:spcAft>
          <a:spcPct val="0"/>
        </a:spcAft>
        <a:defRPr sz="4200" b="1">
          <a:solidFill>
            <a:schemeClr val="tx2"/>
          </a:solidFill>
          <a:latin typeface="Arial" charset="0"/>
        </a:defRPr>
      </a:lvl8pPr>
      <a:lvl9pPr marL="1828800" algn="ctr" rtl="0" eaLnBrk="1" fontAlgn="base" hangingPunct="1">
        <a:spcBef>
          <a:spcPct val="0"/>
        </a:spcBef>
        <a:spcAft>
          <a:spcPct val="0"/>
        </a:spcAft>
        <a:defRPr sz="42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5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274637"/>
            <a:ext cx="100584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0" y="1371600"/>
            <a:ext cx="100584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35BFDA7C-CF00-4CBC-95E9-040574E9E69C}" type="datetimeFigureOut">
              <a:rPr lang="en-US" smtClean="0">
                <a:solidFill>
                  <a:prstClr val="black">
                    <a:tint val="75000"/>
                  </a:prstClr>
                </a:solidFill>
              </a:rPr>
              <a:pPr defTabSz="1219170"/>
              <a:t>7/15/2015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6950B854-3127-4811-8AD8-B45371E5F2FF}" type="slidenum">
              <a:rPr lang="en-US" smtClean="0">
                <a:solidFill>
                  <a:prstClr val="black">
                    <a:tint val="75000"/>
                  </a:prstClr>
                </a:solidFill>
              </a:rPr>
              <a:pPr defTabSz="1219170"/>
              <a:t>‹#›</a:t>
            </a:fld>
            <a:endParaRPr lang="en-US">
              <a:solidFill>
                <a:prstClr val="black">
                  <a:tint val="75000"/>
                </a:prstClr>
              </a:solidFill>
            </a:endParaRPr>
          </a:p>
        </p:txBody>
      </p:sp>
      <p:sp>
        <p:nvSpPr>
          <p:cNvPr id="10" name="Freeform 9"/>
          <p:cNvSpPr/>
          <p:nvPr userDrawn="1"/>
        </p:nvSpPr>
        <p:spPr>
          <a:xfrm flipH="1">
            <a:off x="3" y="2050330"/>
            <a:ext cx="12191999" cy="4807671"/>
          </a:xfrm>
          <a:custGeom>
            <a:avLst/>
            <a:gdLst/>
            <a:ahLst/>
            <a:cxnLst/>
            <a:rect l="l" t="t" r="r" b="b"/>
            <a:pathLst>
              <a:path w="9143999" h="4807671">
                <a:moveTo>
                  <a:pt x="9143999" y="0"/>
                </a:moveTo>
                <a:cubicBezTo>
                  <a:pt x="6068525" y="6155074"/>
                  <a:pt x="2307354" y="5578610"/>
                  <a:pt x="21020" y="2474374"/>
                </a:cubicBezTo>
                <a:cubicBezTo>
                  <a:pt x="13840" y="2478787"/>
                  <a:pt x="6693" y="2483234"/>
                  <a:pt x="0" y="2488380"/>
                </a:cubicBezTo>
                <a:lnTo>
                  <a:pt x="0" y="4807671"/>
                </a:lnTo>
                <a:lnTo>
                  <a:pt x="9143999" y="480767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endParaRPr>
          </a:p>
        </p:txBody>
      </p:sp>
      <p:sp>
        <p:nvSpPr>
          <p:cNvPr id="11" name="Freeform 10"/>
          <p:cNvSpPr/>
          <p:nvPr userDrawn="1"/>
        </p:nvSpPr>
        <p:spPr>
          <a:xfrm flipH="1">
            <a:off x="18731" y="3429000"/>
            <a:ext cx="12179771" cy="3429000"/>
          </a:xfrm>
          <a:custGeom>
            <a:avLst/>
            <a:gdLst/>
            <a:ahLst/>
            <a:cxnLst/>
            <a:rect l="l" t="t" r="r" b="b"/>
            <a:pathLst>
              <a:path w="9134828" h="3429000">
                <a:moveTo>
                  <a:pt x="0" y="2360108"/>
                </a:moveTo>
                <a:lnTo>
                  <a:pt x="0" y="3429000"/>
                </a:lnTo>
                <a:lnTo>
                  <a:pt x="2422568" y="3429000"/>
                </a:lnTo>
                <a:cubicBezTo>
                  <a:pt x="1556529" y="3292328"/>
                  <a:pt x="725852" y="2944127"/>
                  <a:pt x="0" y="2360108"/>
                </a:cubicBezTo>
                <a:close/>
                <a:moveTo>
                  <a:pt x="9123051" y="0"/>
                </a:moveTo>
                <a:cubicBezTo>
                  <a:pt x="8047386" y="1895956"/>
                  <a:pt x="6159573" y="3132635"/>
                  <a:pt x="4211851" y="3429000"/>
                </a:cubicBezTo>
                <a:lnTo>
                  <a:pt x="9134828" y="3429000"/>
                </a:lnTo>
                <a:cubicBezTo>
                  <a:pt x="9130906" y="2304085"/>
                  <a:pt x="9126979" y="1188200"/>
                  <a:pt x="9123051" y="0"/>
                </a:cubicBezTo>
                <a:close/>
              </a:path>
            </a:pathLst>
          </a:custGeom>
          <a:gradFill>
            <a:gsLst>
              <a:gs pos="100000">
                <a:schemeClr val="accent1">
                  <a:lumMod val="72000"/>
                  <a:lumOff val="28000"/>
                </a:schemeClr>
              </a:gs>
              <a:gs pos="49000">
                <a:schemeClr val="accent1">
                  <a:lumMod val="57000"/>
                  <a:lumOff val="4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endParaRPr>
          </a:p>
        </p:txBody>
      </p:sp>
    </p:spTree>
    <p:extLst>
      <p:ext uri="{BB962C8B-B14F-4D97-AF65-F5344CB8AC3E}">
        <p14:creationId xmlns:p14="http://schemas.microsoft.com/office/powerpoint/2010/main" val="3973254057"/>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 id="2147484351" r:id="rId13"/>
    <p:sldLayoutId id="2147484352" r:id="rId14"/>
    <p:sldLayoutId id="2147484353" r:id="rId15"/>
    <p:sldLayoutId id="2147484354" r:id="rId16"/>
    <p:sldLayoutId id="2147484355"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0" indent="0" algn="l" defTabSz="1219170" rtl="0" eaLnBrk="1" latinLnBrk="0" hangingPunct="1">
        <a:spcBef>
          <a:spcPct val="20000"/>
        </a:spcBef>
        <a:buFontTx/>
        <a:buNone/>
        <a:defRPr sz="2667" kern="1200">
          <a:solidFill>
            <a:schemeClr val="tx1"/>
          </a:solidFill>
          <a:latin typeface="+mn-lt"/>
          <a:ea typeface="+mn-ea"/>
          <a:cs typeface="+mn-cs"/>
        </a:defRPr>
      </a:lvl1pPr>
      <a:lvl2pPr marL="0" indent="0" algn="l" defTabSz="1219170" rtl="0" eaLnBrk="1" latinLnBrk="0" hangingPunct="1">
        <a:spcBef>
          <a:spcPct val="20000"/>
        </a:spcBef>
        <a:buFontTx/>
        <a:buNone/>
        <a:defRPr sz="2667" kern="1200">
          <a:solidFill>
            <a:schemeClr val="tx1"/>
          </a:solidFill>
          <a:latin typeface="+mn-lt"/>
          <a:ea typeface="+mn-ea"/>
          <a:cs typeface="+mn-cs"/>
        </a:defRPr>
      </a:lvl2pPr>
      <a:lvl3pPr marL="0" indent="0" algn="l" defTabSz="1219170" rtl="0" eaLnBrk="1" latinLnBrk="0" hangingPunct="1">
        <a:spcBef>
          <a:spcPct val="20000"/>
        </a:spcBef>
        <a:buFontTx/>
        <a:buNone/>
        <a:defRPr sz="2667" kern="1200">
          <a:solidFill>
            <a:schemeClr val="tx1"/>
          </a:solidFill>
          <a:latin typeface="+mn-lt"/>
          <a:ea typeface="+mn-ea"/>
          <a:cs typeface="+mn-cs"/>
        </a:defRPr>
      </a:lvl3pPr>
      <a:lvl4pPr marL="0" indent="0" algn="l" defTabSz="1219170" rtl="0" eaLnBrk="1" latinLnBrk="0" hangingPunct="1">
        <a:spcBef>
          <a:spcPct val="20000"/>
        </a:spcBef>
        <a:buFontTx/>
        <a:buNone/>
        <a:defRPr sz="2667" kern="1200">
          <a:solidFill>
            <a:schemeClr val="tx1"/>
          </a:solidFill>
          <a:latin typeface="+mn-lt"/>
          <a:ea typeface="+mn-ea"/>
          <a:cs typeface="+mn-cs"/>
        </a:defRPr>
      </a:lvl4pPr>
      <a:lvl5pPr marL="0" indent="0" algn="l" defTabSz="1219170" rtl="0" eaLnBrk="1" latinLnBrk="0" hangingPunct="1">
        <a:spcBef>
          <a:spcPct val="20000"/>
        </a:spcBef>
        <a:buFontTx/>
        <a:buNone/>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8000"/>
                <a:lumOff val="2000"/>
              </a:schemeClr>
            </a:gs>
            <a:gs pos="100000">
              <a:schemeClr val="bg1">
                <a:lumMod val="64000"/>
              </a:schemeClr>
            </a:gs>
          </a:gsLst>
          <a:lin ang="8100000" scaled="1"/>
          <a:tileRect/>
        </a:gradFill>
        <a:effectLst/>
      </p:bgPr>
    </p:bg>
    <p:spTree>
      <p:nvGrpSpPr>
        <p:cNvPr id="1" name=""/>
        <p:cNvGrpSpPr/>
        <p:nvPr/>
      </p:nvGrpSpPr>
      <p:grpSpPr>
        <a:xfrm>
          <a:off x="0" y="0"/>
          <a:ext cx="0" cy="0"/>
          <a:chOff x="0" y="0"/>
          <a:chExt cx="0" cy="0"/>
        </a:xfrm>
      </p:grpSpPr>
      <p:sp>
        <p:nvSpPr>
          <p:cNvPr id="7" name="Rectangle 34"/>
          <p:cNvSpPr/>
          <p:nvPr userDrawn="1"/>
        </p:nvSpPr>
        <p:spPr>
          <a:xfrm>
            <a:off x="-101600" y="-62331"/>
            <a:ext cx="12395200" cy="1357731"/>
          </a:xfrm>
          <a:custGeom>
            <a:avLst/>
            <a:gdLst/>
            <a:ahLst/>
            <a:cxnLst/>
            <a:rect l="l" t="t" r="r" b="b"/>
            <a:pathLst>
              <a:path w="9296400" h="1018298">
                <a:moveTo>
                  <a:pt x="0" y="0"/>
                </a:moveTo>
                <a:lnTo>
                  <a:pt x="9296400" y="0"/>
                </a:lnTo>
                <a:lnTo>
                  <a:pt x="9296400" y="995280"/>
                </a:lnTo>
                <a:cubicBezTo>
                  <a:pt x="8132717" y="921711"/>
                  <a:pt x="6573037" y="876793"/>
                  <a:pt x="4858820" y="876793"/>
                </a:cubicBezTo>
                <a:cubicBezTo>
                  <a:pt x="2972161" y="876793"/>
                  <a:pt x="1272695" y="931202"/>
                  <a:pt x="82324" y="1018298"/>
                </a:cubicBezTo>
                <a:lnTo>
                  <a:pt x="0" y="1018298"/>
                </a:lnTo>
                <a:close/>
              </a:path>
            </a:pathLst>
          </a:custGeom>
          <a:gradFill>
            <a:gsLst>
              <a:gs pos="100000">
                <a:schemeClr val="bg1"/>
              </a:gs>
              <a:gs pos="36000">
                <a:schemeClr val="bg1">
                  <a:lumMod val="86000"/>
                </a:schemeClr>
              </a:gs>
            </a:gsLst>
            <a:lin ang="0" scaled="0"/>
          </a:gra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00">
              <a:solidFill>
                <a:prstClr val="white"/>
              </a:solidFill>
            </a:endParaRPr>
          </a:p>
        </p:txBody>
      </p:sp>
      <p:sp>
        <p:nvSpPr>
          <p:cNvPr id="2" name="Title Placeholder 1"/>
          <p:cNvSpPr>
            <a:spLocks noGrp="1"/>
          </p:cNvSpPr>
          <p:nvPr>
            <p:ph type="title"/>
          </p:nvPr>
        </p:nvSpPr>
        <p:spPr>
          <a:xfrm>
            <a:off x="609600" y="-50800"/>
            <a:ext cx="10972800" cy="1143000"/>
          </a:xfrm>
          <a:prstGeom prst="rect">
            <a:avLst/>
          </a:prstGeom>
          <a:noFill/>
          <a:effectLst/>
        </p:spPr>
        <p:txBody>
          <a:bodyPr vert="horz" wrap="square" lIns="91440" tIns="45720" rIns="91440" bIns="45720" rtlCol="0" anchor="ctr" anchorCtr="0">
            <a:normAutofit/>
          </a:bodyPr>
          <a:lstStyle/>
          <a:p>
            <a:pPr marL="0" lvl="0"/>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fld id="{A8CFB38D-4D39-4896-ACE2-412527AD4D31}" type="datetimeFigureOut">
              <a:rPr lang="en-US" smtClean="0">
                <a:solidFill>
                  <a:prstClr val="black">
                    <a:tint val="75000"/>
                  </a:prstClr>
                </a:solidFill>
              </a:rPr>
              <a:pPr defTabSz="1219170"/>
              <a:t>7/15/2015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fld id="{477E72A9-50A4-4A9C-8D4C-B89E87427610}"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57832957"/>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iming>
    <p:tnLst>
      <p:par>
        <p:cTn id="1" dur="indefinite" restart="never" nodeType="tmRoot"/>
      </p:par>
    </p:tnLst>
  </p:timing>
  <p:txStyles>
    <p:titleStyle>
      <a:lvl1pPr algn="ctr" defTabSz="914377" rtl="0" eaLnBrk="1" latinLnBrk="0" hangingPunct="1">
        <a:spcBef>
          <a:spcPct val="0"/>
        </a:spcBef>
        <a:buNone/>
        <a:defRPr lang="en-US" sz="3600" b="0" kern="1200" spc="51" smtClean="0">
          <a:ln w="3175">
            <a:solidFill>
              <a:schemeClr val="accent2">
                <a:lumMod val="75000"/>
              </a:schemeClr>
            </a:solidFill>
            <a:prstDash val="solid"/>
          </a:ln>
          <a:solidFill>
            <a:schemeClr val="bg1">
              <a:lumMod val="50000"/>
              <a:alpha val="95000"/>
            </a:schemeClr>
          </a:solidFill>
          <a:effectLst>
            <a:innerShdw blurRad="50900" dist="38500" dir="13500000">
              <a:srgbClr val="000000">
                <a:alpha val="60000"/>
              </a:srgbClr>
            </a:innerShdw>
          </a:effectLst>
          <a:latin typeface="+mn-lt"/>
          <a:ea typeface="+mn-ea"/>
          <a:cs typeface="+mn-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B33BB6E2-9A29-4EB1-B118-3D9DEED16AF1}"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84039516"/>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cs typeface="Arial" charset="0"/>
        </a:defRPr>
      </a:lvl2pPr>
      <a:lvl3pPr algn="ctr" rtl="0" eaLnBrk="0" fontAlgn="base" hangingPunct="0">
        <a:spcBef>
          <a:spcPct val="0"/>
        </a:spcBef>
        <a:spcAft>
          <a:spcPct val="0"/>
        </a:spcAft>
        <a:defRPr sz="4400" b="1">
          <a:solidFill>
            <a:schemeClr val="tx2"/>
          </a:solidFill>
          <a:latin typeface="Arial" charset="0"/>
          <a:cs typeface="Arial" charset="0"/>
        </a:defRPr>
      </a:lvl3pPr>
      <a:lvl4pPr algn="ctr" rtl="0" eaLnBrk="0" fontAlgn="base" hangingPunct="0">
        <a:spcBef>
          <a:spcPct val="0"/>
        </a:spcBef>
        <a:spcAft>
          <a:spcPct val="0"/>
        </a:spcAft>
        <a:defRPr sz="4400" b="1">
          <a:solidFill>
            <a:schemeClr val="tx2"/>
          </a:solidFill>
          <a:latin typeface="Arial" charset="0"/>
          <a:cs typeface="Arial" charset="0"/>
        </a:defRPr>
      </a:lvl4pPr>
      <a:lvl5pPr algn="ctr" rtl="0" eaLnBrk="0" fontAlgn="base" hangingPunct="0">
        <a:spcBef>
          <a:spcPct val="0"/>
        </a:spcBef>
        <a:spcAft>
          <a:spcPct val="0"/>
        </a:spcAft>
        <a:defRPr sz="4400" b="1">
          <a:solidFill>
            <a:schemeClr val="tx2"/>
          </a:solidFill>
          <a:latin typeface="Arial" charset="0"/>
          <a:cs typeface="Arial" charset="0"/>
        </a:defRPr>
      </a:lvl5pPr>
      <a:lvl6pPr marL="457200" algn="ctr" rtl="0" fontAlgn="base">
        <a:spcBef>
          <a:spcPct val="0"/>
        </a:spcBef>
        <a:spcAft>
          <a:spcPct val="0"/>
        </a:spcAft>
        <a:defRPr sz="4400" b="1">
          <a:solidFill>
            <a:schemeClr val="tx2"/>
          </a:solidFill>
          <a:latin typeface="Arial" charset="0"/>
          <a:cs typeface="Arial" charset="0"/>
        </a:defRPr>
      </a:lvl6pPr>
      <a:lvl7pPr marL="914400" algn="ctr" rtl="0" fontAlgn="base">
        <a:spcBef>
          <a:spcPct val="0"/>
        </a:spcBef>
        <a:spcAft>
          <a:spcPct val="0"/>
        </a:spcAft>
        <a:defRPr sz="4400" b="1">
          <a:solidFill>
            <a:schemeClr val="tx2"/>
          </a:solidFill>
          <a:latin typeface="Arial" charset="0"/>
          <a:cs typeface="Arial" charset="0"/>
        </a:defRPr>
      </a:lvl7pPr>
      <a:lvl8pPr marL="1371600" algn="ctr" rtl="0" fontAlgn="base">
        <a:spcBef>
          <a:spcPct val="0"/>
        </a:spcBef>
        <a:spcAft>
          <a:spcPct val="0"/>
        </a:spcAft>
        <a:defRPr sz="4400" b="1">
          <a:solidFill>
            <a:schemeClr val="tx2"/>
          </a:solidFill>
          <a:latin typeface="Arial" charset="0"/>
          <a:cs typeface="Arial" charset="0"/>
        </a:defRPr>
      </a:lvl8pPr>
      <a:lvl9pPr marL="1828800" algn="ctr" rtl="0" fontAlgn="base">
        <a:spcBef>
          <a:spcPct val="0"/>
        </a:spcBef>
        <a:spcAft>
          <a:spcPct val="0"/>
        </a:spcAft>
        <a:defRPr sz="44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76200"/>
            <a:ext cx="11074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08000" y="1371600"/>
            <a:ext cx="11074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508000" y="63246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FF"/>
                </a:solidFill>
              </a:defRPr>
            </a:lvl1pPr>
          </a:lstStyle>
          <a:p>
            <a:pPr defTabSz="914400" fontAlgn="base">
              <a:spcBef>
                <a:spcPct val="0"/>
              </a:spcBef>
              <a:spcAft>
                <a:spcPct val="0"/>
              </a:spcAft>
            </a:pPr>
            <a:endParaRPr lang="en-US" altLang="en-US" smtClean="0"/>
          </a:p>
        </p:txBody>
      </p:sp>
      <p:sp>
        <p:nvSpPr>
          <p:cNvPr id="1029" name="Rectangle 5"/>
          <p:cNvSpPr>
            <a:spLocks noGrp="1" noChangeArrowheads="1"/>
          </p:cNvSpPr>
          <p:nvPr>
            <p:ph type="ftr" sz="quarter" idx="3"/>
          </p:nvPr>
        </p:nvSpPr>
        <p:spPr bwMode="auto">
          <a:xfrm>
            <a:off x="3962400" y="63246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pPr defTabSz="914400"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8534400" y="6324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pPr>
            <a:fld id="{FAFB90A6-C283-41B4-AE3B-AFE2A43EC0B8}" type="slidenum">
              <a:rPr lang="en-US" altLang="en-US" smtClean="0"/>
              <a:pPr defTabSz="914400" fontAlgn="base">
                <a:spcBef>
                  <a:spcPct val="0"/>
                </a:spcBef>
                <a:spcAft>
                  <a:spcPct val="0"/>
                </a:spcAft>
              </a:pPr>
              <a:t>‹#›</a:t>
            </a:fld>
            <a:endParaRPr lang="en-US" altLang="en-US" smtClean="0"/>
          </a:p>
        </p:txBody>
      </p:sp>
    </p:spTree>
    <p:extLst>
      <p:ext uri="{BB962C8B-B14F-4D97-AF65-F5344CB8AC3E}">
        <p14:creationId xmlns:p14="http://schemas.microsoft.com/office/powerpoint/2010/main" val="1975181350"/>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Lst>
  <p:txStyles>
    <p:titleStyle>
      <a:lvl1pPr algn="l" rtl="0" fontAlgn="base">
        <a:spcBef>
          <a:spcPct val="0"/>
        </a:spcBef>
        <a:spcAft>
          <a:spcPct val="0"/>
        </a:spcAft>
        <a:defRPr sz="4400" b="1" kern="1200">
          <a:solidFill>
            <a:srgbClr val="000000"/>
          </a:solidFill>
          <a:latin typeface="+mj-lt"/>
          <a:ea typeface="+mj-ea"/>
          <a:cs typeface="+mj-cs"/>
        </a:defRPr>
      </a:lvl1pPr>
      <a:lvl2pPr algn="l" rtl="0" fontAlgn="base">
        <a:spcBef>
          <a:spcPct val="0"/>
        </a:spcBef>
        <a:spcAft>
          <a:spcPct val="0"/>
        </a:spcAft>
        <a:defRPr sz="4400" b="1">
          <a:solidFill>
            <a:srgbClr val="000000"/>
          </a:solidFill>
          <a:latin typeface="Arial" panose="020B0604020202020204" pitchFamily="34" charset="0"/>
        </a:defRPr>
      </a:lvl2pPr>
      <a:lvl3pPr algn="l" rtl="0" fontAlgn="base">
        <a:spcBef>
          <a:spcPct val="0"/>
        </a:spcBef>
        <a:spcAft>
          <a:spcPct val="0"/>
        </a:spcAft>
        <a:defRPr sz="4400" b="1">
          <a:solidFill>
            <a:srgbClr val="000000"/>
          </a:solidFill>
          <a:latin typeface="Arial" panose="020B0604020202020204" pitchFamily="34" charset="0"/>
        </a:defRPr>
      </a:lvl3pPr>
      <a:lvl4pPr algn="l" rtl="0" fontAlgn="base">
        <a:spcBef>
          <a:spcPct val="0"/>
        </a:spcBef>
        <a:spcAft>
          <a:spcPct val="0"/>
        </a:spcAft>
        <a:defRPr sz="4400" b="1">
          <a:solidFill>
            <a:srgbClr val="000000"/>
          </a:solidFill>
          <a:latin typeface="Arial" panose="020B0604020202020204" pitchFamily="34" charset="0"/>
        </a:defRPr>
      </a:lvl4pPr>
      <a:lvl5pPr algn="l" rtl="0" fontAlgn="base">
        <a:spcBef>
          <a:spcPct val="0"/>
        </a:spcBef>
        <a:spcAft>
          <a:spcPct val="0"/>
        </a:spcAft>
        <a:defRPr sz="4400" b="1">
          <a:solidFill>
            <a:srgbClr val="000000"/>
          </a:solidFill>
          <a:latin typeface="Arial" panose="020B0604020202020204" pitchFamily="34" charset="0"/>
        </a:defRPr>
      </a:lvl5pPr>
      <a:lvl6pPr marL="457200" algn="l" rtl="0" fontAlgn="base">
        <a:spcBef>
          <a:spcPct val="0"/>
        </a:spcBef>
        <a:spcAft>
          <a:spcPct val="0"/>
        </a:spcAft>
        <a:defRPr sz="4400" b="1">
          <a:solidFill>
            <a:srgbClr val="000000"/>
          </a:solidFill>
          <a:latin typeface="Arial" panose="020B0604020202020204" pitchFamily="34" charset="0"/>
        </a:defRPr>
      </a:lvl6pPr>
      <a:lvl7pPr marL="914400" algn="l" rtl="0" fontAlgn="base">
        <a:spcBef>
          <a:spcPct val="0"/>
        </a:spcBef>
        <a:spcAft>
          <a:spcPct val="0"/>
        </a:spcAft>
        <a:defRPr sz="4400" b="1">
          <a:solidFill>
            <a:srgbClr val="000000"/>
          </a:solidFill>
          <a:latin typeface="Arial" panose="020B0604020202020204" pitchFamily="34" charset="0"/>
        </a:defRPr>
      </a:lvl7pPr>
      <a:lvl8pPr marL="1371600" algn="l" rtl="0" fontAlgn="base">
        <a:spcBef>
          <a:spcPct val="0"/>
        </a:spcBef>
        <a:spcAft>
          <a:spcPct val="0"/>
        </a:spcAft>
        <a:defRPr sz="4400" b="1">
          <a:solidFill>
            <a:srgbClr val="000000"/>
          </a:solidFill>
          <a:latin typeface="Arial" panose="020B0604020202020204" pitchFamily="34" charset="0"/>
        </a:defRPr>
      </a:lvl8pPr>
      <a:lvl9pPr marL="1828800" algn="l" rtl="0" fontAlgn="base">
        <a:spcBef>
          <a:spcPct val="0"/>
        </a:spcBef>
        <a:spcAft>
          <a:spcPct val="0"/>
        </a:spcAft>
        <a:defRPr sz="4400" b="1">
          <a:solidFill>
            <a:srgbClr val="000000"/>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rgbClr val="000000"/>
          </a:solidFill>
          <a:latin typeface="+mn-lt"/>
          <a:ea typeface="+mn-ea"/>
          <a:cs typeface="+mn-cs"/>
        </a:defRPr>
      </a:lvl1pPr>
      <a:lvl2pPr marL="742950" indent="-285750" algn="l" rtl="0" fontAlgn="base">
        <a:spcBef>
          <a:spcPct val="20000"/>
        </a:spcBef>
        <a:spcAft>
          <a:spcPct val="0"/>
        </a:spcAft>
        <a:buChar char="–"/>
        <a:defRPr sz="2800" kern="1200">
          <a:solidFill>
            <a:srgbClr val="000000"/>
          </a:solidFill>
          <a:latin typeface="+mn-lt"/>
          <a:ea typeface="+mn-ea"/>
          <a:cs typeface="+mn-cs"/>
        </a:defRPr>
      </a:lvl2pPr>
      <a:lvl3pPr marL="1143000" indent="-228600" algn="l" rtl="0" fontAlgn="base">
        <a:spcBef>
          <a:spcPct val="20000"/>
        </a:spcBef>
        <a:spcAft>
          <a:spcPct val="0"/>
        </a:spcAft>
        <a:buChar char="•"/>
        <a:defRPr sz="2400" kern="1200">
          <a:solidFill>
            <a:srgbClr val="000000"/>
          </a:solidFill>
          <a:latin typeface="+mn-lt"/>
          <a:ea typeface="+mn-ea"/>
          <a:cs typeface="+mn-cs"/>
        </a:defRPr>
      </a:lvl3pPr>
      <a:lvl4pPr marL="1600200" indent="-228600" algn="l" rtl="0" fontAlgn="base">
        <a:spcBef>
          <a:spcPct val="20000"/>
        </a:spcBef>
        <a:spcAft>
          <a:spcPct val="0"/>
        </a:spcAft>
        <a:buChar char="–"/>
        <a:defRPr sz="2000" kern="1200">
          <a:solidFill>
            <a:srgbClr val="000000"/>
          </a:solidFill>
          <a:latin typeface="+mn-lt"/>
          <a:ea typeface="+mn-ea"/>
          <a:cs typeface="+mn-cs"/>
        </a:defRPr>
      </a:lvl4pPr>
      <a:lvl5pPr marL="2057400" indent="-228600" algn="l" rtl="0" fontAlgn="base">
        <a:spcBef>
          <a:spcPct val="20000"/>
        </a:spcBef>
        <a:spcAft>
          <a:spcPct val="0"/>
        </a:spcAft>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3C633830-2244-49AE-BC4A-47F415C177C6}" type="datetimeFigureOut">
              <a:rPr lang="en-US" dirty="0"/>
              <a:pPr/>
              <a:t>7/15/2015</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66902"/>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572047"/>
            <a:ext cx="3456440" cy="535310"/>
          </a:xfrm>
          <a:prstGeom prst="rect">
            <a:avLst/>
          </a:prstGeom>
          <a:solidFill>
            <a:schemeClr val="tx2">
              <a:lumMod val="50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itle Placeholder 1"/>
          <p:cNvSpPr>
            <a:spLocks noGrp="1"/>
          </p:cNvSpPr>
          <p:nvPr>
            <p:ph type="title"/>
          </p:nvPr>
        </p:nvSpPr>
        <p:spPr>
          <a:xfrm>
            <a:off x="-76090" y="269391"/>
            <a:ext cx="3560519" cy="1143000"/>
          </a:xfrm>
          <a:prstGeom prst="rect">
            <a:avLst/>
          </a:prstGeom>
        </p:spPr>
        <p:txBody>
          <a:bodyPr vert="horz" lIns="91440" tIns="45720" rIns="91440" bIns="45720" rtlCol="0" anchor="ctr">
            <a:normAutofit/>
          </a:bodyPr>
          <a:lstStyle/>
          <a:p>
            <a:r>
              <a:rPr lang="en-US" dirty="0" smtClean="0"/>
              <a:t>ABOUT US</a:t>
            </a:r>
            <a:endParaRPr lang="en-US" dirty="0"/>
          </a:p>
        </p:txBody>
      </p:sp>
      <p:pic>
        <p:nvPicPr>
          <p:cNvPr id="6" name="Picture 5"/>
          <p:cNvPicPr>
            <a:picLocks noChangeAspect="1"/>
          </p:cNvPicPr>
          <p:nvPr userDrawn="1"/>
        </p:nvPicPr>
        <p:blipFill>
          <a:blip r:embed="rId4">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extLst>
      <p:ext uri="{BB962C8B-B14F-4D97-AF65-F5344CB8AC3E}">
        <p14:creationId xmlns:p14="http://schemas.microsoft.com/office/powerpoint/2010/main" val="3066873315"/>
      </p:ext>
    </p:extLst>
  </p:cSld>
  <p:clrMap bg1="lt1" tx1="dk1" bg2="lt2" tx2="dk2" accent1="accent1" accent2="accent2" accent3="accent3" accent4="accent4" accent5="accent5" accent6="accent6" hlink="hlink" folHlink="folHlink"/>
  <p:sldLayoutIdLst>
    <p:sldLayoutId id="2147483690" r:id="rId1"/>
    <p:sldLayoutId id="2147483691" r:id="rId2"/>
  </p:sldLayoutIdLst>
  <p:timing>
    <p:tnLst>
      <p:par>
        <p:cTn id="1" dur="indefinite" restart="never" nodeType="tmRoot"/>
      </p:par>
    </p:tnLst>
  </p:timing>
  <p:txStyles>
    <p:titleStyle>
      <a:lvl1pPr algn="r" defTabSz="457200" rtl="0" eaLnBrk="1" latinLnBrk="0" hangingPunct="1">
        <a:spcBef>
          <a:spcPct val="0"/>
        </a:spcBef>
        <a:buNone/>
        <a:defRPr sz="3600" b="1"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0"/>
            <a:ext cx="9550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752600"/>
            <a:ext cx="9550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59436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297768" y="5943600"/>
            <a:ext cx="37126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FFFFFF"/>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7518400" y="5943600"/>
            <a:ext cx="19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E3C61AED-D7F8-4669-BCF0-FABEF52B8A8E}" type="slidenum">
              <a:rPr lang="en-US" altLang="en-US"/>
              <a:pPr/>
              <a:t>‹#›</a:t>
            </a:fld>
            <a:endParaRPr lang="en-US" altLang="en-US"/>
          </a:p>
        </p:txBody>
      </p:sp>
      <p:pic>
        <p:nvPicPr>
          <p:cNvPr id="7" name="Picture 6"/>
          <p:cNvPicPr>
            <a:picLocks noChangeAspect="1"/>
          </p:cNvPicPr>
          <p:nvPr userDrawn="1"/>
        </p:nvPicPr>
        <p:blipFill>
          <a:blip r:embed="rId14">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extLst>
      <p:ext uri="{BB962C8B-B14F-4D97-AF65-F5344CB8AC3E}">
        <p14:creationId xmlns:p14="http://schemas.microsoft.com/office/powerpoint/2010/main" val="208707531"/>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id="1" dur="indefinite" restart="never" nodeType="tmRoot"/>
      </p:par>
    </p:tnLst>
  </p:timing>
  <p:txStyles>
    <p:title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828800"/>
            <a:ext cx="10972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305550"/>
            <a:ext cx="172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a:fld id="{AD666AD5-A8B5-415E-AD67-36CB19E4AABC}" type="datetimeFigureOut">
              <a:rPr lang="en-US" smtClean="0"/>
              <a:pPr defTabSz="914400"/>
              <a:t>7/15/2015</a:t>
            </a:fld>
            <a:endParaRPr lang="en-US"/>
          </a:p>
        </p:txBody>
      </p:sp>
      <p:sp>
        <p:nvSpPr>
          <p:cNvPr id="1029" name="Rectangle 5"/>
          <p:cNvSpPr>
            <a:spLocks noGrp="1" noChangeArrowheads="1"/>
          </p:cNvSpPr>
          <p:nvPr>
            <p:ph type="ftr" sz="quarter" idx="3"/>
          </p:nvPr>
        </p:nvSpPr>
        <p:spPr bwMode="auto">
          <a:xfrm>
            <a:off x="2946400" y="630555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a:endParaRPr lang="en-US"/>
          </a:p>
        </p:txBody>
      </p:sp>
      <p:sp>
        <p:nvSpPr>
          <p:cNvPr id="1030" name="Rectangle 6"/>
          <p:cNvSpPr>
            <a:spLocks noGrp="1" noChangeArrowheads="1"/>
          </p:cNvSpPr>
          <p:nvPr>
            <p:ph type="sldNum" sz="quarter" idx="4"/>
          </p:nvPr>
        </p:nvSpPr>
        <p:spPr bwMode="auto">
          <a:xfrm>
            <a:off x="7416800" y="6305550"/>
            <a:ext cx="1828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a:fld id="{82DD209D-BD98-499F-8D04-111108D396D8}" type="slidenum">
              <a:rPr lang="en-US" smtClean="0"/>
              <a:pPr defTabSz="914400"/>
              <a:t>‹#›</a:t>
            </a:fld>
            <a:endParaRPr lang="en-US"/>
          </a:p>
        </p:txBody>
      </p:sp>
    </p:spTree>
    <p:extLst>
      <p:ext uri="{BB962C8B-B14F-4D97-AF65-F5344CB8AC3E}">
        <p14:creationId xmlns:p14="http://schemas.microsoft.com/office/powerpoint/2010/main" val="1753790849"/>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0000">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A7C78A53-547D-43DD-A727-50482E7A710D}" type="slidenum">
              <a:rPr lang="en-US" smtClean="0">
                <a:solidFill>
                  <a:srgbClr val="000000">
                    <a:tint val="75000"/>
                  </a:srgbClr>
                </a:solidFill>
              </a:rPr>
              <a:pPr defTabSz="914400" fontAlgn="base">
                <a:spcBef>
                  <a:spcPct val="0"/>
                </a:spcBef>
                <a:spcAft>
                  <a:spcPct val="0"/>
                </a:spcAft>
                <a:defRPr/>
              </a:pPr>
              <a:t>‹#›</a:t>
            </a:fld>
            <a:endParaRPr lang="en-US">
              <a:solidFill>
                <a:srgbClr val="000000">
                  <a:tint val="75000"/>
                </a:srgbClr>
              </a:solidFill>
            </a:endParaRPr>
          </a:p>
        </p:txBody>
      </p:sp>
    </p:spTree>
    <p:extLst>
      <p:ext uri="{BB962C8B-B14F-4D97-AF65-F5344CB8AC3E}">
        <p14:creationId xmlns:p14="http://schemas.microsoft.com/office/powerpoint/2010/main" val="56239504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E4B7F012-5100-4A5C-B23B-59022F77E66E}" type="slidenum">
              <a:rPr lang="en-US" altLang="en-US" smtClean="0">
                <a:solidFill>
                  <a:srgbClr val="000000"/>
                </a:solidFill>
              </a:rPr>
              <a:pPr defTabSz="914400"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25468858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76200"/>
            <a:ext cx="8940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11200" y="1600200"/>
            <a:ext cx="8940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112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8608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FFFFFF"/>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128000" y="6248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D304AEED-9620-48DD-AEDD-CD8B40929019}" type="slidenum">
              <a:rPr lang="en-US" altLang="en-US"/>
              <a:pPr/>
              <a:t>‹#›</a:t>
            </a:fld>
            <a:endParaRPr lang="en-US" altLang="en-US"/>
          </a:p>
        </p:txBody>
      </p:sp>
    </p:spTree>
    <p:extLst>
      <p:ext uri="{BB962C8B-B14F-4D97-AF65-F5344CB8AC3E}">
        <p14:creationId xmlns:p14="http://schemas.microsoft.com/office/powerpoint/2010/main" val="3299379649"/>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iming>
    <p:tnLst>
      <p:par>
        <p:cTn id="1" dur="indefinite" restart="never" nodeType="tmRoot"/>
      </p:par>
    </p:tn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FFFFFF"/>
          </a:solidFill>
          <a:latin typeface="+mn-lt"/>
          <a:ea typeface="+mn-ea"/>
          <a:cs typeface="+mn-cs"/>
        </a:defRPr>
      </a:lvl1pPr>
      <a:lvl2pPr marL="742950" indent="-285750" algn="l" rtl="0" eaLnBrk="1" fontAlgn="base" hangingPunct="1">
        <a:spcBef>
          <a:spcPct val="20000"/>
        </a:spcBef>
        <a:spcAft>
          <a:spcPct val="0"/>
        </a:spcAft>
        <a:buChar char="–"/>
        <a:defRPr sz="2800">
          <a:solidFill>
            <a:srgbClr val="FFFFFF"/>
          </a:solidFill>
          <a:latin typeface="+mn-lt"/>
        </a:defRPr>
      </a:lvl2pPr>
      <a:lvl3pPr marL="1143000" indent="-228600" algn="l" rtl="0" eaLnBrk="1" fontAlgn="base" hangingPunct="1">
        <a:spcBef>
          <a:spcPct val="20000"/>
        </a:spcBef>
        <a:spcAft>
          <a:spcPct val="0"/>
        </a:spcAft>
        <a:buChar char="•"/>
        <a:defRPr sz="2400">
          <a:solidFill>
            <a:srgbClr val="FFFFFF"/>
          </a:solidFill>
          <a:latin typeface="+mn-lt"/>
        </a:defRPr>
      </a:lvl3pPr>
      <a:lvl4pPr marL="1600200" indent="-228600" algn="l" rtl="0" eaLnBrk="1" fontAlgn="base" hangingPunct="1">
        <a:spcBef>
          <a:spcPct val="20000"/>
        </a:spcBef>
        <a:spcAft>
          <a:spcPct val="0"/>
        </a:spcAft>
        <a:buChar char="–"/>
        <a:defRPr sz="2000">
          <a:solidFill>
            <a:srgbClr val="FFFFFF"/>
          </a:solidFill>
          <a:latin typeface="+mn-lt"/>
        </a:defRPr>
      </a:lvl4pPr>
      <a:lvl5pPr marL="2057400" indent="-228600" algn="l" rtl="0" eaLnBrk="1" fontAlgn="base" hangingPunct="1">
        <a:spcBef>
          <a:spcPct val="20000"/>
        </a:spcBef>
        <a:spcAft>
          <a:spcPct val="0"/>
        </a:spcAft>
        <a:buChar char="»"/>
        <a:defRPr sz="2000">
          <a:solidFill>
            <a:srgbClr val="FFFFFF"/>
          </a:solidFill>
          <a:latin typeface="+mn-lt"/>
        </a:defRPr>
      </a:lvl5pPr>
      <a:lvl6pPr marL="2514600" indent="-228600" algn="l" rtl="0" eaLnBrk="1" fontAlgn="base" hangingPunct="1">
        <a:spcBef>
          <a:spcPct val="20000"/>
        </a:spcBef>
        <a:spcAft>
          <a:spcPct val="0"/>
        </a:spcAft>
        <a:buChar char="»"/>
        <a:defRPr sz="2000">
          <a:solidFill>
            <a:srgbClr val="FFFFFF"/>
          </a:solidFill>
          <a:latin typeface="+mn-lt"/>
        </a:defRPr>
      </a:lvl6pPr>
      <a:lvl7pPr marL="2971800" indent="-228600" algn="l" rtl="0" eaLnBrk="1" fontAlgn="base" hangingPunct="1">
        <a:spcBef>
          <a:spcPct val="20000"/>
        </a:spcBef>
        <a:spcAft>
          <a:spcPct val="0"/>
        </a:spcAft>
        <a:buChar char="»"/>
        <a:defRPr sz="2000">
          <a:solidFill>
            <a:srgbClr val="FFFFFF"/>
          </a:solidFill>
          <a:latin typeface="+mn-lt"/>
        </a:defRPr>
      </a:lvl7pPr>
      <a:lvl8pPr marL="3429000" indent="-228600" algn="l" rtl="0" eaLnBrk="1" fontAlgn="base" hangingPunct="1">
        <a:spcBef>
          <a:spcPct val="20000"/>
        </a:spcBef>
        <a:spcAft>
          <a:spcPct val="0"/>
        </a:spcAft>
        <a:buChar char="»"/>
        <a:defRPr sz="2000">
          <a:solidFill>
            <a:srgbClr val="FFFFFF"/>
          </a:solidFill>
          <a:latin typeface="+mn-lt"/>
        </a:defRPr>
      </a:lvl8pPr>
      <a:lvl9pPr marL="3886200" indent="-228600" algn="l" rtl="0" eaLnBrk="1" fontAlgn="base" hangingPunct="1">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0">
              <a:srgbClr val="2BA1F1"/>
            </a:gs>
            <a:gs pos="100000">
              <a:srgbClr val="8FB4FF"/>
            </a:gs>
          </a:gsLst>
          <a:lin ang="66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l="4166" r="88646"/>
          <a:stretch/>
        </p:blipFill>
        <p:spPr>
          <a:xfrm>
            <a:off x="2" y="0"/>
            <a:ext cx="876300" cy="6858000"/>
          </a:xfrm>
          <a:prstGeom prst="rect">
            <a:avLst/>
          </a:prstGeom>
        </p:spPr>
      </p:pic>
      <p:sp>
        <p:nvSpPr>
          <p:cNvPr id="2" name="Title Placeholder 1"/>
          <p:cNvSpPr>
            <a:spLocks noGrp="1"/>
          </p:cNvSpPr>
          <p:nvPr>
            <p:ph type="title"/>
          </p:nvPr>
        </p:nvSpPr>
        <p:spPr>
          <a:xfrm>
            <a:off x="1117600" y="274637"/>
            <a:ext cx="105664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7600" y="1600202"/>
            <a:ext cx="10566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17600" y="6356352"/>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1B28BB76-0075-48B2-A0A9-3E4942901DC9}" type="datetimeFigureOut">
              <a:rPr lang="en-US" smtClean="0"/>
              <a:pPr/>
              <a:t>7/15/2015</a:t>
            </a:fld>
            <a:endParaRPr lang="en-US"/>
          </a:p>
        </p:txBody>
      </p:sp>
      <p:sp>
        <p:nvSpPr>
          <p:cNvPr id="5" name="Footer Placeholder 4"/>
          <p:cNvSpPr>
            <a:spLocks noGrp="1"/>
          </p:cNvSpPr>
          <p:nvPr>
            <p:ph type="ftr" sz="quarter" idx="3"/>
          </p:nvPr>
        </p:nvSpPr>
        <p:spPr>
          <a:xfrm>
            <a:off x="4470400" y="6356352"/>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8839200" y="6356352"/>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167F9A8C-55DC-4704-B9D2-124E90540543}" type="slidenum">
              <a:rPr lang="en-US" smtClean="0"/>
              <a:pPr/>
              <a:t>‹#›</a:t>
            </a:fld>
            <a:endParaRPr lang="en-US"/>
          </a:p>
        </p:txBody>
      </p:sp>
      <p:pic>
        <p:nvPicPr>
          <p:cNvPr id="8" name="Picture 7"/>
          <p:cNvPicPr>
            <a:picLocks noChangeAspect="1"/>
          </p:cNvPicPr>
          <p:nvPr userDrawn="1"/>
        </p:nvPicPr>
        <p:blipFill>
          <a:blip r:embed="rId15">
            <a:alphaModFix amt="6000"/>
            <a:extLst>
              <a:ext uri="{28A0092B-C50C-407E-A947-70E740481C1C}">
                <a14:useLocalDpi xmlns:a14="http://schemas.microsoft.com/office/drawing/2010/main" val="0"/>
              </a:ext>
            </a:extLst>
          </a:blip>
          <a:stretch>
            <a:fillRect/>
          </a:stretch>
        </p:blipFill>
        <p:spPr>
          <a:xfrm>
            <a:off x="3080" y="0"/>
            <a:ext cx="12188920" cy="6858000"/>
          </a:xfrm>
          <a:prstGeom prst="rect">
            <a:avLst/>
          </a:prstGeom>
        </p:spPr>
      </p:pic>
    </p:spTree>
    <p:extLst>
      <p:ext uri="{BB962C8B-B14F-4D97-AF65-F5344CB8AC3E}">
        <p14:creationId xmlns:p14="http://schemas.microsoft.com/office/powerpoint/2010/main" val="391773082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19" r:id="rId12"/>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xml"/><Relationship Id="rId1" Type="http://schemas.openxmlformats.org/officeDocument/2006/relationships/slideLayout" Target="../slideLayouts/slideLayout155.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17.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54.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4.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6.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92.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51.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6.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6.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6.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6.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6.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6.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6.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6.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77.xml"/></Relationships>
</file>

<file path=ppt/slides/_rels/slide8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29.jpg"/></Relationships>
</file>

<file path=ppt/slides/_rels/slide88.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77.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17.xml"/><Relationship Id="rId5" Type="http://schemas.openxmlformats.org/officeDocument/2006/relationships/image" Target="../media/image81.jpg"/><Relationship Id="rId4" Type="http://schemas.openxmlformats.org/officeDocument/2006/relationships/image" Target="../media/image80.jp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2.xml"/></Relationships>
</file>

<file path=ppt/slides/_rels/slide90.xml.rels><?xml version="1.0" encoding="UTF-8" standalone="yes"?>
<Relationships xmlns="http://schemas.openxmlformats.org/package/2006/relationships"><Relationship Id="rId3" Type="http://schemas.openxmlformats.org/officeDocument/2006/relationships/hyperlink" Target="file:///D:\Dropbox\Alanz%20Movies\Leadership\212degrees_new.mp4" TargetMode="External"/><Relationship Id="rId2" Type="http://schemas.openxmlformats.org/officeDocument/2006/relationships/image" Target="../media/image82.jpg"/><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6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5958" cy="6858000"/>
          </a:xfrm>
          <a:prstGeom prst="rect">
            <a:avLst/>
          </a:prstGeom>
        </p:spPr>
      </p:pic>
      <p:sp>
        <p:nvSpPr>
          <p:cNvPr id="3" name="TextBox 2"/>
          <p:cNvSpPr txBox="1"/>
          <p:nvPr/>
        </p:nvSpPr>
        <p:spPr>
          <a:xfrm>
            <a:off x="1767840" y="0"/>
            <a:ext cx="8691154"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Prepare for Impact !</a:t>
            </a:r>
          </a:p>
        </p:txBody>
      </p:sp>
      <p:sp>
        <p:nvSpPr>
          <p:cNvPr id="4" name="TextBox 3"/>
          <p:cNvSpPr txBox="1"/>
          <p:nvPr/>
        </p:nvSpPr>
        <p:spPr>
          <a:xfrm>
            <a:off x="8032612" y="3710172"/>
            <a:ext cx="3705200" cy="3416320"/>
          </a:xfrm>
          <a:prstGeom prst="rect">
            <a:avLst/>
          </a:prstGeom>
          <a:noFill/>
        </p:spPr>
        <p:txBody>
          <a:bodyPr wrap="square" rtlCol="0">
            <a:spAutoFit/>
          </a:bodyPr>
          <a:lstStyle/>
          <a:p>
            <a:pPr algn="ctr"/>
            <a:r>
              <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Key</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 about RDA for Every Special Education Administrator</a:t>
            </a:r>
          </a:p>
          <a:p>
            <a:pPr algn="ctr"/>
            <a:endPar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2"/>
          <p:cNvSpPr txBox="1">
            <a:spLocks/>
          </p:cNvSpPr>
          <p:nvPr/>
        </p:nvSpPr>
        <p:spPr>
          <a:xfrm>
            <a:off x="1443231" y="4813739"/>
            <a:ext cx="5959648" cy="1899883"/>
          </a:xfrm>
          <a:prstGeom prst="rect">
            <a:avLst/>
          </a:prstGeom>
        </p:spPr>
        <p:txBody>
          <a:bodyPr vert="horz" lIns="91440" tIns="45720" rIns="91440" bIns="45720" rtlCol="0" anchor="ctr">
            <a:normAutofit fontScale="92500" lnSpcReduction="20000"/>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r>
              <a:rPr lang="en-US" sz="2800" b="0" dirty="0">
                <a:solidFill>
                  <a:srgbClr val="17375E"/>
                </a:solidFill>
                <a:effectLst>
                  <a:outerShdw blurRad="38100" dist="38100" dir="2700000" algn="tl">
                    <a:srgbClr val="000000">
                      <a:alpha val="43137"/>
                    </a:srgbClr>
                  </a:outerShdw>
                </a:effectLst>
              </a:rPr>
              <a:t/>
            </a:r>
            <a:br>
              <a:rPr lang="en-US" sz="2800" b="0" dirty="0">
                <a:solidFill>
                  <a:srgbClr val="17375E"/>
                </a:solidFill>
                <a:effectLst>
                  <a:outerShdw blurRad="38100" dist="38100" dir="2700000" algn="tl">
                    <a:srgbClr val="000000">
                      <a:alpha val="43137"/>
                    </a:srgbClr>
                  </a:outerShdw>
                </a:effectLst>
              </a:rPr>
            </a:br>
            <a:endParaRPr lang="en-US" sz="2800" b="0" dirty="0">
              <a:solidFill>
                <a:srgbClr val="17375E"/>
              </a:solidFill>
              <a:effectLst>
                <a:outerShdw blurRad="38100" dist="38100" dir="2700000" algn="tl">
                  <a:srgbClr val="000000">
                    <a:alpha val="43137"/>
                  </a:srgbClr>
                </a:outerShdw>
              </a:effectLst>
            </a:endParaRPr>
          </a:p>
          <a:p>
            <a:pPr algn="ctr"/>
            <a:r>
              <a:rPr lang="en-US" sz="3200" dirty="0">
                <a:solidFill>
                  <a:srgbClr val="17375E"/>
                </a:solidFill>
                <a:effectLst>
                  <a:outerShdw blurRad="38100" dist="38100" dir="2700000" algn="tl">
                    <a:srgbClr val="000000">
                      <a:alpha val="43137"/>
                    </a:srgbClr>
                  </a:outerShdw>
                </a:effectLst>
              </a:rPr>
              <a:t>   </a:t>
            </a:r>
            <a:r>
              <a:rPr lang="en-US" sz="4400" dirty="0">
                <a:solidFill>
                  <a:schemeClr val="bg1"/>
                </a:solidFill>
                <a:effectLst>
                  <a:outerShdw blurRad="38100" dist="38100" dir="2700000" algn="tl">
                    <a:srgbClr val="000000">
                      <a:alpha val="43137"/>
                    </a:srgbClr>
                  </a:outerShdw>
                </a:effectLst>
              </a:rPr>
              <a:t>W. Alan Coulter, Ph.D.</a:t>
            </a:r>
            <a:r>
              <a:rPr lang="en-US" sz="3200" dirty="0">
                <a:solidFill>
                  <a:schemeClr val="bg1"/>
                </a:solidFill>
                <a:effectLst>
                  <a:outerShdw blurRad="38100" dist="38100" dir="2700000" algn="tl">
                    <a:srgbClr val="000000">
                      <a:alpha val="43137"/>
                    </a:srgbClr>
                  </a:outerShdw>
                </a:effectLst>
              </a:rPr>
              <a:t/>
            </a:r>
            <a:br>
              <a:rPr lang="en-US" sz="3200" dirty="0">
                <a:solidFill>
                  <a:schemeClr val="bg1"/>
                </a:solidFill>
                <a:effectLst>
                  <a:outerShdw blurRad="38100" dist="38100" dir="2700000" algn="tl">
                    <a:srgbClr val="000000">
                      <a:alpha val="43137"/>
                    </a:srgbClr>
                  </a:outerShdw>
                </a:effectLst>
              </a:rPr>
            </a:br>
            <a:r>
              <a:rPr lang="en-US" sz="2800" b="0" dirty="0">
                <a:solidFill>
                  <a:schemeClr val="bg1"/>
                </a:solidFill>
                <a:effectLst>
                  <a:outerShdw blurRad="38100" dist="38100" dir="2700000" algn="tl">
                    <a:srgbClr val="000000">
                      <a:alpha val="43137"/>
                    </a:srgbClr>
                  </a:outerShdw>
                </a:effectLst>
              </a:rPr>
              <a:t>Human Development Center, LSUHSC</a:t>
            </a:r>
            <a:br>
              <a:rPr lang="en-US" sz="2800" b="0" dirty="0">
                <a:solidFill>
                  <a:schemeClr val="bg1"/>
                </a:solidFill>
                <a:effectLst>
                  <a:outerShdw blurRad="38100" dist="38100" dir="2700000" algn="tl">
                    <a:srgbClr val="000000">
                      <a:alpha val="43137"/>
                    </a:srgbClr>
                  </a:outerShdw>
                </a:effectLst>
              </a:rPr>
            </a:br>
            <a:r>
              <a:rPr lang="en-US" sz="1800" b="0" dirty="0">
                <a:solidFill>
                  <a:schemeClr val="bg1"/>
                </a:solidFill>
                <a:effectLst>
                  <a:outerShdw blurRad="38100" dist="38100" dir="2700000" algn="tl">
                    <a:srgbClr val="000000">
                      <a:alpha val="43137"/>
                    </a:srgbClr>
                  </a:outerShdw>
                </a:effectLst>
              </a:rPr>
              <a:t>New Orleans, LA</a:t>
            </a:r>
          </a:p>
        </p:txBody>
      </p:sp>
    </p:spTree>
    <p:extLst>
      <p:ext uri="{BB962C8B-B14F-4D97-AF65-F5344CB8AC3E}">
        <p14:creationId xmlns:p14="http://schemas.microsoft.com/office/powerpoint/2010/main" val="2525613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45D6E5"/>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0251" y="190414"/>
            <a:ext cx="6376737" cy="1143000"/>
          </a:xfrm>
        </p:spPr>
        <p:txBody>
          <a:bodyPr/>
          <a:lstStyle/>
          <a:p>
            <a:r>
              <a:rPr lang="en-US" dirty="0" smtClean="0"/>
              <a:t>Monitoring Compliance</a:t>
            </a:r>
            <a:endParaRPr lang="en-US" dirty="0"/>
          </a:p>
        </p:txBody>
      </p:sp>
      <p:sp>
        <p:nvSpPr>
          <p:cNvPr id="3" name="Content Placeholder 2"/>
          <p:cNvSpPr>
            <a:spLocks noGrp="1"/>
          </p:cNvSpPr>
          <p:nvPr>
            <p:ph idx="1"/>
          </p:nvPr>
        </p:nvSpPr>
        <p:spPr>
          <a:xfrm>
            <a:off x="666750" y="1534027"/>
            <a:ext cx="9447797" cy="5025274"/>
          </a:xfrm>
        </p:spPr>
        <p:txBody>
          <a:bodyPr/>
          <a:lstStyle/>
          <a:p>
            <a:pPr marL="0" indent="0">
              <a:buNone/>
            </a:pPr>
            <a:r>
              <a:rPr lang="en-US" sz="5400" dirty="0"/>
              <a:t>1978 - “</a:t>
            </a:r>
            <a:r>
              <a:rPr lang="en-US" sz="5400" i="1" dirty="0"/>
              <a:t>The Office of Education will be looking at 6,000 to 7,000 IEPs in the next few months to see whether any problems are developing</a:t>
            </a:r>
            <a:r>
              <a:rPr lang="en-US" sz="5400" dirty="0"/>
              <a:t>” </a:t>
            </a:r>
            <a:r>
              <a:rPr lang="en-US" sz="4000" dirty="0"/>
              <a:t>  </a:t>
            </a:r>
            <a:br>
              <a:rPr lang="en-US" sz="4000" dirty="0"/>
            </a:br>
            <a:r>
              <a:rPr lang="en-US" sz="4000" dirty="0"/>
              <a:t/>
            </a:r>
            <a:br>
              <a:rPr lang="en-US" sz="4000" dirty="0"/>
            </a:br>
            <a:r>
              <a:rPr lang="en-US" sz="2400" dirty="0"/>
              <a:t>Ernest Boyer, 1979, p. 300.</a:t>
            </a:r>
          </a:p>
        </p:txBody>
      </p:sp>
      <p:sp>
        <p:nvSpPr>
          <p:cNvPr id="4" name="TextBox 3"/>
          <p:cNvSpPr txBox="1"/>
          <p:nvPr/>
        </p:nvSpPr>
        <p:spPr>
          <a:xfrm>
            <a:off x="4808619" y="5035805"/>
            <a:ext cx="6821906" cy="1015663"/>
          </a:xfrm>
          <a:prstGeom prst="rect">
            <a:avLst/>
          </a:prstGeom>
          <a:noFill/>
        </p:spPr>
        <p:txBody>
          <a:bodyPr wrap="square" rtlCol="0">
            <a:spAutoFit/>
          </a:bodyPr>
          <a:lstStyle/>
          <a:p>
            <a:pPr algn="ctr"/>
            <a:r>
              <a:rPr lang="en-US" sz="6000" dirty="0"/>
              <a:t>IEP = Compliance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0988" y="0"/>
            <a:ext cx="2671012" cy="1534026"/>
          </a:xfrm>
          <a:prstGeom prst="rect">
            <a:avLst/>
          </a:prstGeom>
          <a:gradFill>
            <a:gsLst>
              <a:gs pos="0">
                <a:srgbClr val="45D6E5"/>
              </a:gs>
              <a:gs pos="100000">
                <a:schemeClr val="bg1">
                  <a:lumMod val="85000"/>
                </a:schemeClr>
              </a:gs>
            </a:gsLst>
            <a:lin ang="5400000" scaled="0"/>
          </a:gradFill>
        </p:spPr>
      </p:pic>
    </p:spTree>
    <p:extLst>
      <p:ext uri="{BB962C8B-B14F-4D97-AF65-F5344CB8AC3E}">
        <p14:creationId xmlns:p14="http://schemas.microsoft.com/office/powerpoint/2010/main" val="138178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45D6E5"/>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1981200" y="187326"/>
            <a:ext cx="9144000" cy="896937"/>
          </a:xfrm>
        </p:spPr>
        <p:txBody>
          <a:bodyPr>
            <a:noAutofit/>
          </a:bodyPr>
          <a:lstStyle/>
          <a:p>
            <a:pPr algn="ctr"/>
            <a:r>
              <a:rPr lang="en-US" sz="7200" dirty="0">
                <a:solidFill>
                  <a:srgbClr val="17375E"/>
                </a:solidFill>
              </a:rPr>
              <a:t>Never  Forget</a:t>
            </a:r>
          </a:p>
        </p:txBody>
      </p:sp>
      <p:sp>
        <p:nvSpPr>
          <p:cNvPr id="4" name="Title 2"/>
          <p:cNvSpPr txBox="1">
            <a:spLocks/>
          </p:cNvSpPr>
          <p:nvPr/>
        </p:nvSpPr>
        <p:spPr>
          <a:xfrm>
            <a:off x="2381250" y="895350"/>
            <a:ext cx="8923880" cy="5962650"/>
          </a:xfrm>
          <a:prstGeom prst="rect">
            <a:avLst/>
          </a:prstGeom>
        </p:spPr>
        <p:txBody>
          <a:bodyPr vert="horz" lIns="91440" tIns="45720" rIns="91440" bIns="45720" rtlCol="0" anchor="ctr">
            <a:normAutofit lnSpcReduction="10000"/>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lnSpc>
                <a:spcPct val="120000"/>
              </a:lnSpc>
            </a:pPr>
            <a:r>
              <a:rPr lang="en-US" sz="7200" b="0" dirty="0">
                <a:solidFill>
                  <a:srgbClr val="17375E"/>
                </a:solidFill>
              </a:rPr>
              <a:t>There are More than</a:t>
            </a:r>
            <a:r>
              <a:rPr lang="en-US" sz="5400" b="0" dirty="0">
                <a:solidFill>
                  <a:srgbClr val="17375E"/>
                </a:solidFill>
              </a:rPr>
              <a:t> </a:t>
            </a:r>
            <a:r>
              <a:rPr lang="en-US" sz="11200" dirty="0" smtClean="0">
                <a:solidFill>
                  <a:srgbClr val="17375E"/>
                </a:solidFill>
              </a:rPr>
              <a:t>755</a:t>
            </a:r>
            <a:r>
              <a:rPr lang="en-US" sz="7200" dirty="0" smtClean="0">
                <a:solidFill>
                  <a:srgbClr val="17375E"/>
                </a:solidFill>
              </a:rPr>
              <a:t>+</a:t>
            </a:r>
            <a:r>
              <a:rPr lang="en-US" sz="5400" b="0" dirty="0" smtClean="0">
                <a:solidFill>
                  <a:srgbClr val="17375E"/>
                </a:solidFill>
              </a:rPr>
              <a:t> </a:t>
            </a:r>
            <a:r>
              <a:rPr lang="en-US" sz="7200" b="0" dirty="0">
                <a:solidFill>
                  <a:srgbClr val="17375E"/>
                </a:solidFill>
              </a:rPr>
              <a:t>Process Requirements in IDEA ’04 Regulations.</a:t>
            </a:r>
          </a:p>
          <a:p>
            <a:pPr algn="ctr">
              <a:lnSpc>
                <a:spcPct val="120000"/>
              </a:lnSpc>
            </a:pPr>
            <a:endParaRPr lang="en-US" sz="2800" b="0" dirty="0">
              <a:solidFill>
                <a:srgbClr val="17375E"/>
              </a:solidFill>
            </a:endParaRPr>
          </a:p>
        </p:txBody>
      </p:sp>
      <p:pic>
        <p:nvPicPr>
          <p:cNvPr id="6" name="Police"/>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238250"/>
            <a:ext cx="3352800" cy="5619750"/>
          </a:xfrm>
          <a:prstGeom prst="rect">
            <a:avLst/>
          </a:prstGeom>
        </p:spPr>
      </p:pic>
    </p:spTree>
    <p:extLst>
      <p:ext uri="{BB962C8B-B14F-4D97-AF65-F5344CB8AC3E}">
        <p14:creationId xmlns:p14="http://schemas.microsoft.com/office/powerpoint/2010/main" val="4203913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2174" y="188496"/>
            <a:ext cx="6904899" cy="2494546"/>
          </a:xfrm>
          <a:effectLst/>
        </p:spPr>
        <p:txBody>
          <a:bodyPr/>
          <a:lstStyle/>
          <a:p>
            <a:pPr algn="ctr"/>
            <a:r>
              <a:rPr lang="en-US" sz="7200" b="0" dirty="0" smtClean="0">
                <a:solidFill>
                  <a:srgbClr val="FFFF00"/>
                </a:solidFill>
                <a:latin typeface="Comic Sans MS" panose="030F0702030302020204" pitchFamily="66" charset="0"/>
              </a:rPr>
              <a:t>A Checklist Mentality</a:t>
            </a:r>
            <a:endParaRPr lang="en-US" sz="7200" b="0" dirty="0">
              <a:solidFill>
                <a:srgbClr val="FFFF00"/>
              </a:solidFill>
              <a:latin typeface="Comic Sans MS" panose="030F0702030302020204" pitchFamily="66" charset="0"/>
            </a:endParaRPr>
          </a:p>
        </p:txBody>
      </p:sp>
      <p:sp>
        <p:nvSpPr>
          <p:cNvPr id="2" name="TextBox 1"/>
          <p:cNvSpPr txBox="1"/>
          <p:nvPr/>
        </p:nvSpPr>
        <p:spPr>
          <a:xfrm>
            <a:off x="540913" y="4173535"/>
            <a:ext cx="5318974" cy="1569660"/>
          </a:xfrm>
          <a:prstGeom prst="rect">
            <a:avLst/>
          </a:prstGeom>
          <a:noFill/>
        </p:spPr>
        <p:txBody>
          <a:bodyPr wrap="square" rtlCol="0">
            <a:spAutoFit/>
          </a:bodyPr>
          <a:lstStyle/>
          <a:p>
            <a:pPr algn="ctr"/>
            <a:r>
              <a:rPr lang="en-US" sz="4800" dirty="0" smtClean="0"/>
              <a:t>The Checkmark is NOT the Result !</a:t>
            </a:r>
            <a:endParaRPr lang="en-US" sz="4800" dirty="0"/>
          </a:p>
        </p:txBody>
      </p:sp>
    </p:spTree>
    <p:extLst>
      <p:ext uri="{BB962C8B-B14F-4D97-AF65-F5344CB8AC3E}">
        <p14:creationId xmlns:p14="http://schemas.microsoft.com/office/powerpoint/2010/main" val="3030423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520771" y="0"/>
            <a:ext cx="8706950" cy="982662"/>
          </a:xfrm>
        </p:spPr>
        <p:txBody>
          <a:bodyPr>
            <a:normAutofit/>
          </a:bodyPr>
          <a:lstStyle/>
          <a:p>
            <a:r>
              <a:rPr lang="en-US" dirty="0" smtClean="0"/>
              <a:t>Going to </a:t>
            </a:r>
            <a:r>
              <a:rPr lang="en-US" dirty="0" err="1" smtClean="0"/>
              <a:t>NonCompliance</a:t>
            </a:r>
            <a:r>
              <a:rPr lang="en-US" dirty="0" smtClean="0"/>
              <a:t> Jail?</a:t>
            </a:r>
            <a:endParaRPr lang="en-US" dirty="0"/>
          </a:p>
        </p:txBody>
      </p:sp>
      <p:sp>
        <p:nvSpPr>
          <p:cNvPr id="4" name="Subtitle 3"/>
          <p:cNvSpPr>
            <a:spLocks noGrp="1"/>
          </p:cNvSpPr>
          <p:nvPr>
            <p:ph type="subTitle" idx="1"/>
          </p:nvPr>
        </p:nvSpPr>
        <p:spPr>
          <a:xfrm>
            <a:off x="3214689" y="1006411"/>
            <a:ext cx="6400800" cy="600075"/>
          </a:xfrm>
        </p:spPr>
        <p:txBody>
          <a:bodyPr>
            <a:noAutofit/>
          </a:bodyPr>
          <a:lstStyle/>
          <a:p>
            <a:pPr algn="l"/>
            <a:r>
              <a:rPr lang="en-US" sz="3600" b="1" dirty="0">
                <a:solidFill>
                  <a:schemeClr val="accent1">
                    <a:lumMod val="75000"/>
                  </a:schemeClr>
                </a:solidFill>
              </a:rPr>
              <a:t>Corrective Actions ?</a:t>
            </a:r>
          </a:p>
          <a:p>
            <a:pPr algn="l"/>
            <a:r>
              <a:rPr lang="en-US" sz="3600" b="1" dirty="0">
                <a:solidFill>
                  <a:schemeClr val="accent1">
                    <a:lumMod val="75000"/>
                  </a:schemeClr>
                </a:solidFill>
              </a:rPr>
              <a:t>Settlement Agreements ?</a:t>
            </a:r>
          </a:p>
          <a:p>
            <a:pPr algn="l"/>
            <a:r>
              <a:rPr lang="en-US" sz="3600" b="1" dirty="0">
                <a:solidFill>
                  <a:schemeClr val="accent1">
                    <a:lumMod val="75000"/>
                  </a:schemeClr>
                </a:solidFill>
              </a:rPr>
              <a:t>Independent Monitors ?</a:t>
            </a:r>
          </a:p>
        </p:txBody>
      </p:sp>
    </p:spTree>
    <p:extLst>
      <p:ext uri="{BB962C8B-B14F-4D97-AF65-F5344CB8AC3E}">
        <p14:creationId xmlns:p14="http://schemas.microsoft.com/office/powerpoint/2010/main" val="4209650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loud Callout 4"/>
          <p:cNvSpPr/>
          <p:nvPr/>
        </p:nvSpPr>
        <p:spPr>
          <a:xfrm rot="2976089">
            <a:off x="7027119" y="361925"/>
            <a:ext cx="3365072" cy="295554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35918" y="788277"/>
            <a:ext cx="2154621" cy="2123658"/>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I Should Have Checked </a:t>
            </a:r>
            <a:r>
              <a:rPr lang="en-US" sz="2400" u="sng" dirty="0">
                <a:solidFill>
                  <a:schemeClr val="bg1"/>
                </a:solidFill>
                <a:latin typeface="Comic Sans MS" panose="030F0702030302020204" pitchFamily="66" charset="0"/>
              </a:rPr>
              <a:t>that</a:t>
            </a:r>
            <a:r>
              <a:rPr lang="en-US" sz="2400" dirty="0">
                <a:solidFill>
                  <a:schemeClr val="bg1"/>
                </a:solidFill>
                <a:latin typeface="Comic Sans MS" panose="030F0702030302020204" pitchFamily="66" charset="0"/>
              </a:rPr>
              <a:t> </a:t>
            </a:r>
            <a:r>
              <a:rPr lang="en-US" sz="2400" u="sng" dirty="0">
                <a:solidFill>
                  <a:schemeClr val="bg1"/>
                </a:solidFill>
                <a:latin typeface="Comic Sans MS" panose="030F0702030302020204" pitchFamily="66" charset="0"/>
              </a:rPr>
              <a:t>IEP</a:t>
            </a:r>
            <a:r>
              <a:rPr lang="en-US" sz="2400" dirty="0">
                <a:solidFill>
                  <a:schemeClr val="bg1"/>
                </a:solidFill>
                <a:latin typeface="Comic Sans MS" panose="030F0702030302020204" pitchFamily="66" charset="0"/>
              </a:rPr>
              <a:t> </a:t>
            </a:r>
            <a:r>
              <a:rPr lang="en-US" sz="3600" dirty="0">
                <a:solidFill>
                  <a:schemeClr val="bg1"/>
                </a:solidFill>
                <a:latin typeface="Comic Sans MS" panose="030F0702030302020204" pitchFamily="66" charset="0"/>
              </a:rPr>
              <a:t>More</a:t>
            </a:r>
            <a:r>
              <a:rPr lang="en-US" sz="2400" dirty="0">
                <a:solidFill>
                  <a:schemeClr val="bg1"/>
                </a:solidFill>
                <a:latin typeface="Comic Sans MS" panose="030F0702030302020204" pitchFamily="66" charset="0"/>
              </a:rPr>
              <a:t> Carefully</a:t>
            </a:r>
          </a:p>
        </p:txBody>
      </p:sp>
    </p:spTree>
    <p:extLst>
      <p:ext uri="{BB962C8B-B14F-4D97-AF65-F5344CB8AC3E}">
        <p14:creationId xmlns:p14="http://schemas.microsoft.com/office/powerpoint/2010/main" val="1176507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inus 3"/>
          <p:cNvSpPr/>
          <p:nvPr/>
        </p:nvSpPr>
        <p:spPr>
          <a:xfrm rot="1450806">
            <a:off x="729737" y="3690275"/>
            <a:ext cx="10260341" cy="693799"/>
          </a:xfrm>
          <a:prstGeom prst="mathMinus">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5" name="Down Arrow 4"/>
          <p:cNvSpPr/>
          <p:nvPr/>
        </p:nvSpPr>
        <p:spPr>
          <a:xfrm>
            <a:off x="6957675" y="2592402"/>
            <a:ext cx="1828800" cy="1625600"/>
          </a:xfrm>
          <a:prstGeom prst="down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7"/>
          <p:cNvSpPr/>
          <p:nvPr/>
        </p:nvSpPr>
        <p:spPr>
          <a:xfrm>
            <a:off x="6896715" y="5646870"/>
            <a:ext cx="2471874" cy="988812"/>
          </a:xfrm>
          <a:custGeom>
            <a:avLst/>
            <a:gdLst>
              <a:gd name="connsiteX0" fmla="*/ 0 w 1950720"/>
              <a:gd name="connsiteY0" fmla="*/ 0 h 988812"/>
              <a:gd name="connsiteX1" fmla="*/ 1950720 w 1950720"/>
              <a:gd name="connsiteY1" fmla="*/ 0 h 988812"/>
              <a:gd name="connsiteX2" fmla="*/ 1950720 w 1950720"/>
              <a:gd name="connsiteY2" fmla="*/ 988812 h 988812"/>
              <a:gd name="connsiteX3" fmla="*/ 0 w 1950720"/>
              <a:gd name="connsiteY3" fmla="*/ 988812 h 988812"/>
              <a:gd name="connsiteX4" fmla="*/ 0 w 1950720"/>
              <a:gd name="connsiteY4" fmla="*/ 0 h 988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988812">
                <a:moveTo>
                  <a:pt x="0" y="0"/>
                </a:moveTo>
                <a:lnTo>
                  <a:pt x="1950720" y="0"/>
                </a:lnTo>
                <a:lnTo>
                  <a:pt x="1950720" y="988812"/>
                </a:lnTo>
                <a:lnTo>
                  <a:pt x="0" y="9888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algn="ctr" defTabSz="889000">
              <a:lnSpc>
                <a:spcPct val="110000"/>
              </a:lnSpc>
              <a:spcBef>
                <a:spcPct val="0"/>
              </a:spcBef>
              <a:spcAft>
                <a:spcPct val="35000"/>
              </a:spcAft>
            </a:pPr>
            <a:r>
              <a:rPr lang="en-US" sz="2800" dirty="0">
                <a:latin typeface="Century Gothic"/>
                <a:cs typeface="Century Gothic"/>
              </a:rPr>
              <a:t>Student Learning Outcomes</a:t>
            </a:r>
          </a:p>
        </p:txBody>
      </p:sp>
      <p:sp>
        <p:nvSpPr>
          <p:cNvPr id="9" name="Up Arrow 8"/>
          <p:cNvSpPr/>
          <p:nvPr/>
        </p:nvSpPr>
        <p:spPr>
          <a:xfrm>
            <a:off x="2771605" y="3405202"/>
            <a:ext cx="1828800" cy="1625600"/>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2275979" y="1683700"/>
            <a:ext cx="2988313" cy="686234"/>
          </a:xfrm>
          <a:custGeom>
            <a:avLst/>
            <a:gdLst>
              <a:gd name="connsiteX0" fmla="*/ 0 w 1950720"/>
              <a:gd name="connsiteY0" fmla="*/ 0 h 686234"/>
              <a:gd name="connsiteX1" fmla="*/ 1950720 w 1950720"/>
              <a:gd name="connsiteY1" fmla="*/ 0 h 686234"/>
              <a:gd name="connsiteX2" fmla="*/ 1950720 w 1950720"/>
              <a:gd name="connsiteY2" fmla="*/ 686234 h 686234"/>
              <a:gd name="connsiteX3" fmla="*/ 0 w 1950720"/>
              <a:gd name="connsiteY3" fmla="*/ 686234 h 686234"/>
              <a:gd name="connsiteX4" fmla="*/ 0 w 1950720"/>
              <a:gd name="connsiteY4" fmla="*/ 0 h 686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686234">
                <a:moveTo>
                  <a:pt x="0" y="0"/>
                </a:moveTo>
                <a:lnTo>
                  <a:pt x="1950720" y="0"/>
                </a:lnTo>
                <a:lnTo>
                  <a:pt x="1950720" y="686234"/>
                </a:lnTo>
                <a:lnTo>
                  <a:pt x="0" y="6862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algn="ctr" defTabSz="889000">
              <a:lnSpc>
                <a:spcPct val="110000"/>
              </a:lnSpc>
              <a:spcBef>
                <a:spcPct val="0"/>
              </a:spcBef>
              <a:spcAft>
                <a:spcPct val="35000"/>
              </a:spcAft>
            </a:pPr>
            <a:r>
              <a:rPr lang="en-US" sz="2800" dirty="0">
                <a:latin typeface="Century Gothic"/>
                <a:cs typeface="Century Gothic"/>
              </a:rPr>
              <a:t>Procedural Compliance</a:t>
            </a:r>
          </a:p>
        </p:txBody>
      </p:sp>
      <p:sp>
        <p:nvSpPr>
          <p:cNvPr id="6" name="Title 2"/>
          <p:cNvSpPr txBox="1">
            <a:spLocks/>
          </p:cNvSpPr>
          <p:nvPr/>
        </p:nvSpPr>
        <p:spPr>
          <a:xfrm>
            <a:off x="1900570" y="345862"/>
            <a:ext cx="8229600" cy="817672"/>
          </a:xfrm>
          <a:prstGeom prst="rect">
            <a:avLst/>
          </a:prstGeom>
        </p:spPr>
        <p:txBody>
          <a:bodyPr>
            <a:no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r>
              <a:rPr lang="en-US" sz="4800" dirty="0">
                <a:solidFill>
                  <a:srgbClr val="17375E"/>
                </a:solidFill>
              </a:rPr>
              <a:t>Historic Focus</a:t>
            </a:r>
          </a:p>
        </p:txBody>
      </p:sp>
      <p:cxnSp>
        <p:nvCxnSpPr>
          <p:cNvPr id="7" name="Straight Connector 6"/>
          <p:cNvCxnSpPr/>
          <p:nvPr/>
        </p:nvCxnSpPr>
        <p:spPr>
          <a:xfrm>
            <a:off x="495915" y="1163534"/>
            <a:ext cx="11144250" cy="0"/>
          </a:xfrm>
          <a:prstGeom prst="line">
            <a:avLst/>
          </a:prstGeom>
          <a:ln w="31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2499361" y="1304006"/>
            <a:ext cx="2673531" cy="144562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858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425" y="586795"/>
            <a:ext cx="4494727" cy="5247334"/>
          </a:xfrm>
        </p:spPr>
        <p:txBody>
          <a:bodyPr/>
          <a:lstStyle/>
          <a:p>
            <a:pPr algn="ctr"/>
            <a:r>
              <a:rPr lang="en-US" sz="5400" dirty="0"/>
              <a:t>How Do We Know Special Education is </a:t>
            </a:r>
            <a:r>
              <a:rPr lang="en-US" sz="5400" dirty="0" smtClean="0"/>
              <a:t>Effective </a:t>
            </a:r>
            <a:r>
              <a:rPr lang="en-US" sz="5400" dirty="0"/>
              <a:t>?</a:t>
            </a:r>
            <a:br>
              <a:rPr lang="en-US" sz="5400" dirty="0"/>
            </a:br>
            <a:endParaRPr lang="en-US" sz="5400" dirty="0"/>
          </a:p>
        </p:txBody>
      </p:sp>
    </p:spTree>
    <p:extLst>
      <p:ext uri="{BB962C8B-B14F-4D97-AF65-F5344CB8AC3E}">
        <p14:creationId xmlns:p14="http://schemas.microsoft.com/office/powerpoint/2010/main" val="3254457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idx="4294967295"/>
          </p:nvPr>
        </p:nvSpPr>
        <p:spPr>
          <a:xfrm>
            <a:off x="613611" y="-14120"/>
            <a:ext cx="10972800" cy="1143000"/>
          </a:xfrm>
        </p:spPr>
        <p:txBody>
          <a:bodyPr>
            <a:normAutofit/>
          </a:bodyPr>
          <a:lstStyle/>
          <a:p>
            <a:r>
              <a:rPr lang="en-US" altLang="en-US" sz="3600" dirty="0">
                <a:latin typeface="Verdana" panose="020B0604030504040204" pitchFamily="34" charset="0"/>
                <a:ea typeface="ＭＳ Ｐゴシック" panose="020B0600070205080204" pitchFamily="34" charset="-128"/>
              </a:rPr>
              <a:t>Part B: </a:t>
            </a:r>
            <a:r>
              <a:rPr lang="en-US" altLang="en-US" sz="3600" dirty="0" err="1">
                <a:latin typeface="Verdana" panose="020B0604030504040204" pitchFamily="34" charset="0"/>
                <a:ea typeface="ＭＳ Ｐゴシック" panose="020B0600070205080204" pitchFamily="34" charset="-128"/>
              </a:rPr>
              <a:t>SPP</a:t>
            </a:r>
            <a:r>
              <a:rPr lang="en-US" altLang="en-US" sz="3600" dirty="0">
                <a:latin typeface="Verdana" panose="020B0604030504040204" pitchFamily="34" charset="0"/>
                <a:ea typeface="ＭＳ Ｐゴシック" panose="020B0600070205080204" pitchFamily="34" charset="-128"/>
              </a:rPr>
              <a:t> </a:t>
            </a:r>
            <a:r>
              <a:rPr lang="en-US" altLang="en-US" sz="3600" dirty="0">
                <a:solidFill>
                  <a:srgbClr val="0000FF"/>
                </a:solidFill>
                <a:latin typeface="Verdana" panose="020B0604030504040204" pitchFamily="34" charset="0"/>
                <a:ea typeface="ＭＳ Ｐゴシック" panose="020B0600070205080204" pitchFamily="34" charset="-128"/>
              </a:rPr>
              <a:t>Compliance</a:t>
            </a:r>
            <a:r>
              <a:rPr lang="en-US" altLang="en-US" sz="3600" dirty="0">
                <a:latin typeface="Verdana" panose="020B0604030504040204" pitchFamily="34" charset="0"/>
                <a:ea typeface="ＭＳ Ｐゴシック" panose="020B0600070205080204" pitchFamily="34" charset="-128"/>
              </a:rPr>
              <a:t> Indicators </a:t>
            </a:r>
          </a:p>
        </p:txBody>
      </p:sp>
      <p:sp>
        <p:nvSpPr>
          <p:cNvPr id="14340" name="Rectangle 3"/>
          <p:cNvSpPr>
            <a:spLocks noChangeArrowheads="1"/>
          </p:cNvSpPr>
          <p:nvPr/>
        </p:nvSpPr>
        <p:spPr bwMode="auto">
          <a:xfrm>
            <a:off x="2590800" y="1676400"/>
            <a:ext cx="7543800" cy="426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buChar char="•"/>
              <a:defRPr sz="4000">
                <a:solidFill>
                  <a:schemeClr val="tx1"/>
                </a:solidFill>
                <a:latin typeface="Verdana" panose="020B0604030504040204" pitchFamily="34" charset="0"/>
                <a:ea typeface="ＭＳ Ｐゴシック" panose="020B0600070205080204" pitchFamily="34" charset="-128"/>
              </a:defRPr>
            </a:lvl1pPr>
            <a:lvl2pPr marL="742950" indent="-285750">
              <a:spcBef>
                <a:spcPct val="30000"/>
              </a:spcBef>
              <a:buChar char="–"/>
              <a:defRPr sz="3600">
                <a:solidFill>
                  <a:schemeClr val="tx1"/>
                </a:solidFill>
                <a:latin typeface="Verdana" panose="020B0604030504040204" pitchFamily="34" charset="0"/>
                <a:ea typeface="ＭＳ Ｐゴシック" panose="020B0600070205080204" pitchFamily="34" charset="-128"/>
              </a:defRPr>
            </a:lvl2pPr>
            <a:lvl3pPr marL="1143000" indent="-228600">
              <a:spcBef>
                <a:spcPct val="30000"/>
              </a:spcBef>
              <a:buChar char="•"/>
              <a:defRPr sz="3200">
                <a:solidFill>
                  <a:schemeClr val="tx1"/>
                </a:solidFill>
                <a:latin typeface="Verdana" panose="020B0604030504040204" pitchFamily="34" charset="0"/>
                <a:ea typeface="ＭＳ Ｐゴシック" panose="020B0600070205080204" pitchFamily="34" charset="-128"/>
              </a:defRPr>
            </a:lvl3pPr>
            <a:lvl4pPr marL="1600200" indent="-228600">
              <a:spcBef>
                <a:spcPct val="30000"/>
              </a:spcBef>
              <a:buChar char="–"/>
              <a:defRPr sz="2800">
                <a:solidFill>
                  <a:schemeClr val="tx1"/>
                </a:solidFill>
                <a:latin typeface="Verdana" panose="020B0604030504040204" pitchFamily="34" charset="0"/>
                <a:ea typeface="ＭＳ Ｐゴシック" panose="020B0600070205080204" pitchFamily="34" charset="-128"/>
              </a:defRPr>
            </a:lvl4pPr>
            <a:lvl5pPr marL="2057400" indent="-228600">
              <a:spcBef>
                <a:spcPct val="30000"/>
              </a:spcBef>
              <a:buChar char="»"/>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1800"/>
          </a:p>
        </p:txBody>
      </p:sp>
      <p:graphicFrame>
        <p:nvGraphicFramePr>
          <p:cNvPr id="226308" name="Group 4"/>
          <p:cNvGraphicFramePr>
            <a:graphicFrameLocks noGrp="1"/>
          </p:cNvGraphicFramePr>
          <p:nvPr>
            <p:extLst>
              <p:ext uri="{D42A27DB-BD31-4B8C-83A1-F6EECF244321}">
                <p14:modId xmlns:p14="http://schemas.microsoft.com/office/powerpoint/2010/main" val="2256351496"/>
              </p:ext>
            </p:extLst>
          </p:nvPr>
        </p:nvGraphicFramePr>
        <p:xfrm>
          <a:off x="1503947" y="986590"/>
          <a:ext cx="8771021" cy="4454166"/>
        </p:xfrm>
        <a:graphic>
          <a:graphicData uri="http://schemas.openxmlformats.org/drawingml/2006/table">
            <a:tbl>
              <a:tblPr/>
              <a:tblGrid>
                <a:gridCol w="805467"/>
                <a:gridCol w="7720929"/>
                <a:gridCol w="244625"/>
              </a:tblGrid>
              <a:tr h="553578">
                <a:tc gridSpan="2">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3200" b="1" i="0" u="none" strike="noStrike" cap="none" normalizeH="0" baseline="0" dirty="0" smtClean="0">
                          <a:ln>
                            <a:noFill/>
                          </a:ln>
                          <a:solidFill>
                            <a:schemeClr val="bg1"/>
                          </a:solidFill>
                          <a:effectLst/>
                          <a:latin typeface="Arial" pitchFamily="34" charset="0"/>
                          <a:ea typeface="ＭＳ Ｐゴシック" charset="-128"/>
                        </a:rPr>
                        <a:t>Indicator</a:t>
                      </a:r>
                    </a:p>
                  </a:txBody>
                  <a:tcPr marL="91436" marR="91436" anchor="b"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200" b="1" i="0" u="none" strike="noStrike" cap="none" normalizeH="0" baseline="0" smtClean="0">
                        <a:ln>
                          <a:noFill/>
                        </a:ln>
                        <a:solidFill>
                          <a:schemeClr val="tx2"/>
                        </a:solidFill>
                        <a:effectLst/>
                        <a:latin typeface="Arial" pitchFamily="34" charset="0"/>
                        <a:ea typeface="ＭＳ Ｐゴシック" charset="-128"/>
                      </a:endParaRPr>
                    </a:p>
                  </a:txBody>
                  <a:tcPr marL="91436" marR="91436" anchor="b"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solidFill>
                      <a:schemeClr val="tx1"/>
                    </a:solidFill>
                  </a:tcPr>
                </a:tc>
              </a:tr>
              <a:tr h="553578">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9:</a:t>
                      </a:r>
                    </a:p>
                  </a:txBody>
                  <a:tcPr marL="91436" marR="91436"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E9BD"/>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Disproportionate Representation </a:t>
                      </a:r>
                    </a:p>
                  </a:txBody>
                  <a:tcPr marL="91436" marR="91436" anchor="ctr" horzOverflow="overflow">
                    <a:lnL>
                      <a:noFill/>
                    </a:lnL>
                    <a:lnR>
                      <a:noFill/>
                    </a:lnR>
                    <a:lnT>
                      <a:noFill/>
                    </a:lnT>
                    <a:lnB>
                      <a:noFill/>
                    </a:lnB>
                    <a:lnTlToBr>
                      <a:noFill/>
                    </a:lnTlToBr>
                    <a:lnBlToTr>
                      <a:noFill/>
                    </a:lnBlToTr>
                    <a:solidFill>
                      <a:srgbClr val="FFE9BD"/>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200" b="0" i="0" u="none" strike="noStrike" cap="none" normalizeH="0" baseline="0" smtClean="0">
                        <a:ln>
                          <a:noFill/>
                        </a:ln>
                        <a:solidFill>
                          <a:schemeClr val="tx1"/>
                        </a:solidFill>
                        <a:effectLst/>
                        <a:latin typeface="Arial" pitchFamily="34" charset="0"/>
                        <a:ea typeface="ＭＳ Ｐゴシック" charset="-128"/>
                      </a:endParaRPr>
                    </a:p>
                  </a:txBody>
                  <a:tcPr marL="91436" marR="91436"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FFE9BD"/>
                    </a:solidFill>
                  </a:tcPr>
                </a:tc>
              </a:tr>
              <a:tr h="553578">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10:</a:t>
                      </a:r>
                    </a:p>
                  </a:txBody>
                  <a:tcPr marL="91436" marR="91436"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Disproportionate Representation</a:t>
                      </a:r>
                    </a:p>
                  </a:txBody>
                  <a:tcPr marL="91436" marR="91436"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200" b="0" i="0" u="none" strike="noStrike" cap="none" normalizeH="0" baseline="0" smtClean="0">
                        <a:ln>
                          <a:noFill/>
                        </a:ln>
                        <a:solidFill>
                          <a:schemeClr val="tx1"/>
                        </a:solidFill>
                        <a:effectLst/>
                        <a:latin typeface="Arial" pitchFamily="34" charset="0"/>
                        <a:ea typeface="ＭＳ Ｐゴシック" charset="-128"/>
                      </a:endParaRPr>
                    </a:p>
                  </a:txBody>
                  <a:tcPr marL="91436" marR="91436"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553578">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11:</a:t>
                      </a:r>
                    </a:p>
                  </a:txBody>
                  <a:tcPr marL="91436" marR="91436"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E9BD"/>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Child Find </a:t>
                      </a:r>
                    </a:p>
                  </a:txBody>
                  <a:tcPr marL="91436" marR="91436" anchor="ctr" horzOverflow="overflow">
                    <a:lnL>
                      <a:noFill/>
                    </a:lnL>
                    <a:lnR>
                      <a:noFill/>
                    </a:lnR>
                    <a:lnT>
                      <a:noFill/>
                    </a:lnT>
                    <a:lnB>
                      <a:noFill/>
                    </a:lnB>
                    <a:lnTlToBr>
                      <a:noFill/>
                    </a:lnTlToBr>
                    <a:lnBlToTr>
                      <a:noFill/>
                    </a:lnBlToTr>
                    <a:solidFill>
                      <a:srgbClr val="FFE9BD"/>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200" b="0" i="0" u="none" strike="noStrike" cap="none" normalizeH="0" baseline="0" smtClean="0">
                        <a:ln>
                          <a:noFill/>
                        </a:ln>
                        <a:solidFill>
                          <a:schemeClr val="tx1"/>
                        </a:solidFill>
                        <a:effectLst/>
                        <a:latin typeface="Arial" pitchFamily="34" charset="0"/>
                        <a:ea typeface="ＭＳ Ｐゴシック" charset="-128"/>
                      </a:endParaRPr>
                    </a:p>
                  </a:txBody>
                  <a:tcPr marL="91436" marR="91436"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FFE9BD"/>
                    </a:solidFill>
                  </a:tcPr>
                </a:tc>
              </a:tr>
              <a:tr h="553578">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12:</a:t>
                      </a:r>
                    </a:p>
                  </a:txBody>
                  <a:tcPr marL="91436" marR="91436"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Early Childhood Transition </a:t>
                      </a:r>
                    </a:p>
                  </a:txBody>
                  <a:tcPr marL="91436" marR="91436"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200" b="0" i="0" u="none" strike="noStrike" cap="none" normalizeH="0" baseline="0" smtClean="0">
                        <a:ln>
                          <a:noFill/>
                        </a:ln>
                        <a:solidFill>
                          <a:schemeClr val="tx1"/>
                        </a:solidFill>
                        <a:effectLst/>
                        <a:latin typeface="Arial" pitchFamily="34" charset="0"/>
                        <a:ea typeface="ＭＳ Ｐゴシック" charset="-128"/>
                      </a:endParaRPr>
                    </a:p>
                  </a:txBody>
                  <a:tcPr marL="91436" marR="91436"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553578">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13:</a:t>
                      </a:r>
                    </a:p>
                  </a:txBody>
                  <a:tcPr marL="91436" marR="91436"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E9BD"/>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Secondary Transition</a:t>
                      </a:r>
                    </a:p>
                  </a:txBody>
                  <a:tcPr marL="91436" marR="91436" anchor="ctr" horzOverflow="overflow">
                    <a:lnL>
                      <a:noFill/>
                    </a:lnL>
                    <a:lnR>
                      <a:noFill/>
                    </a:lnR>
                    <a:lnT>
                      <a:noFill/>
                    </a:lnT>
                    <a:lnB>
                      <a:noFill/>
                    </a:lnB>
                    <a:lnTlToBr>
                      <a:noFill/>
                    </a:lnTlToBr>
                    <a:lnBlToTr>
                      <a:noFill/>
                    </a:lnBlToTr>
                    <a:solidFill>
                      <a:srgbClr val="FFE9BD"/>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200" b="0" i="0" u="none" strike="noStrike" cap="none" normalizeH="0" baseline="0" smtClean="0">
                        <a:ln>
                          <a:noFill/>
                        </a:ln>
                        <a:solidFill>
                          <a:schemeClr val="tx1"/>
                        </a:solidFill>
                        <a:effectLst/>
                        <a:latin typeface="Arial" pitchFamily="34" charset="0"/>
                        <a:ea typeface="ＭＳ Ｐゴシック" charset="-128"/>
                      </a:endParaRPr>
                    </a:p>
                  </a:txBody>
                  <a:tcPr marL="91436" marR="91436"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FFE9BD"/>
                    </a:solidFill>
                  </a:tcPr>
                </a:tc>
              </a:tr>
              <a:tr h="553578">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15:</a:t>
                      </a:r>
                    </a:p>
                  </a:txBody>
                  <a:tcPr marL="91436" marR="91436"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Compliance  Findings </a:t>
                      </a:r>
                    </a:p>
                  </a:txBody>
                  <a:tcPr marL="91436" marR="91436"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200" b="0" i="0" u="none" strike="noStrike" cap="none" normalizeH="0" baseline="0" smtClean="0">
                        <a:ln>
                          <a:noFill/>
                        </a:ln>
                        <a:solidFill>
                          <a:schemeClr val="tx1"/>
                        </a:solidFill>
                        <a:effectLst/>
                        <a:latin typeface="Arial" pitchFamily="34" charset="0"/>
                        <a:ea typeface="ＭＳ Ｐゴシック" charset="-128"/>
                      </a:endParaRPr>
                    </a:p>
                  </a:txBody>
                  <a:tcPr marL="91436" marR="91436"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553578">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dirty="0" smtClean="0">
                          <a:ln>
                            <a:noFill/>
                          </a:ln>
                          <a:solidFill>
                            <a:schemeClr val="tx1"/>
                          </a:solidFill>
                          <a:effectLst/>
                          <a:latin typeface="Arial" pitchFamily="34" charset="0"/>
                          <a:ea typeface="ＭＳ Ｐゴシック" charset="-128"/>
                        </a:rPr>
                        <a:t>20:</a:t>
                      </a:r>
                    </a:p>
                  </a:txBody>
                  <a:tcPr marL="91436" marR="91436" anchor="ct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solidFill>
                      <a:srgbClr val="FFE9BD"/>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Timely and Accurate Data </a:t>
                      </a:r>
                    </a:p>
                  </a:txBody>
                  <a:tcPr marL="91436" marR="91436"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rgbClr val="FFE9BD"/>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200" b="0" i="0" u="none" strike="noStrike" cap="none" normalizeH="0" baseline="0" dirty="0" smtClean="0">
                        <a:ln>
                          <a:noFill/>
                        </a:ln>
                        <a:solidFill>
                          <a:schemeClr val="tx1"/>
                        </a:solidFill>
                        <a:effectLst/>
                        <a:latin typeface="Arial" pitchFamily="34" charset="0"/>
                        <a:ea typeface="ＭＳ Ｐゴシック" charset="-128"/>
                      </a:endParaRPr>
                    </a:p>
                  </a:txBody>
                  <a:tcPr marL="91436" marR="91436" anchor="ct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rgbClr val="FFE9BD"/>
                    </a:solidFill>
                  </a:tcPr>
                </a:tc>
              </a:tr>
            </a:tbl>
          </a:graphicData>
        </a:graphic>
      </p:graphicFrame>
      <p:sp>
        <p:nvSpPr>
          <p:cNvPr id="2" name="TextBox 1"/>
          <p:cNvSpPr txBox="1"/>
          <p:nvPr/>
        </p:nvSpPr>
        <p:spPr>
          <a:xfrm>
            <a:off x="2328110" y="5415214"/>
            <a:ext cx="8069179" cy="1323439"/>
          </a:xfrm>
          <a:prstGeom prst="rect">
            <a:avLst/>
          </a:prstGeom>
          <a:solidFill>
            <a:schemeClr val="bg2">
              <a:lumMod val="50000"/>
            </a:schemeClr>
          </a:solidFill>
        </p:spPr>
        <p:txBody>
          <a:bodyPr wrap="square" rtlCol="0">
            <a:spAutoFit/>
          </a:bodyPr>
          <a:lstStyle/>
          <a:p>
            <a:pPr algn="ctr"/>
            <a:r>
              <a:rPr lang="en-US" sz="4000" dirty="0">
                <a:solidFill>
                  <a:schemeClr val="bg1"/>
                </a:solidFill>
              </a:rPr>
              <a:t>These are the Basis of State Status Determinations (up to 2014)</a:t>
            </a:r>
          </a:p>
        </p:txBody>
      </p:sp>
    </p:spTree>
    <p:extLst>
      <p:ext uri="{BB962C8B-B14F-4D97-AF65-F5344CB8AC3E}">
        <p14:creationId xmlns:p14="http://schemas.microsoft.com/office/powerpoint/2010/main" val="383433537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705852" y="-2088"/>
            <a:ext cx="10972800" cy="886802"/>
          </a:xfrm>
        </p:spPr>
        <p:txBody>
          <a:bodyPr>
            <a:normAutofit/>
          </a:bodyPr>
          <a:lstStyle/>
          <a:p>
            <a:r>
              <a:rPr lang="en-US" altLang="en-US" sz="3600" dirty="0">
                <a:latin typeface="Verdana" panose="020B0604030504040204" pitchFamily="34" charset="0"/>
                <a:ea typeface="ＭＳ Ｐゴシック" panose="020B0600070205080204" pitchFamily="34" charset="-128"/>
              </a:rPr>
              <a:t>Part B: </a:t>
            </a:r>
            <a:r>
              <a:rPr lang="en-US" altLang="en-US" sz="3600" dirty="0" err="1">
                <a:latin typeface="Verdana" panose="020B0604030504040204" pitchFamily="34" charset="0"/>
                <a:ea typeface="ＭＳ Ｐゴシック" panose="020B0600070205080204" pitchFamily="34" charset="-128"/>
              </a:rPr>
              <a:t>SPP</a:t>
            </a:r>
            <a:r>
              <a:rPr lang="en-US" altLang="en-US" sz="3600" dirty="0">
                <a:latin typeface="Verdana" panose="020B0604030504040204" pitchFamily="34" charset="0"/>
                <a:ea typeface="ＭＳ Ｐゴシック" panose="020B0600070205080204" pitchFamily="34" charset="-128"/>
              </a:rPr>
              <a:t> </a:t>
            </a:r>
            <a:r>
              <a:rPr lang="en-US" altLang="en-US" sz="3600" dirty="0">
                <a:solidFill>
                  <a:srgbClr val="0000FF"/>
                </a:solidFill>
                <a:latin typeface="Verdana" panose="020B0604030504040204" pitchFamily="34" charset="0"/>
                <a:ea typeface="ＭＳ Ｐゴシック" panose="020B0600070205080204" pitchFamily="34" charset="-128"/>
              </a:rPr>
              <a:t>Results</a:t>
            </a:r>
            <a:r>
              <a:rPr lang="en-US" altLang="en-US" sz="3600" dirty="0">
                <a:latin typeface="Verdana" panose="020B0604030504040204" pitchFamily="34" charset="0"/>
                <a:ea typeface="ＭＳ Ｐゴシック" panose="020B0600070205080204" pitchFamily="34" charset="-128"/>
              </a:rPr>
              <a:t> Indicators </a:t>
            </a:r>
          </a:p>
        </p:txBody>
      </p:sp>
      <p:sp>
        <p:nvSpPr>
          <p:cNvPr id="13315" name="Rectangle 3"/>
          <p:cNvSpPr>
            <a:spLocks noChangeArrowheads="1"/>
          </p:cNvSpPr>
          <p:nvPr/>
        </p:nvSpPr>
        <p:spPr bwMode="auto">
          <a:xfrm>
            <a:off x="2590800" y="1447800"/>
            <a:ext cx="7543800" cy="4800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30000"/>
              </a:spcBef>
              <a:buChar char="•"/>
              <a:defRPr sz="4000">
                <a:solidFill>
                  <a:schemeClr val="tx1"/>
                </a:solidFill>
                <a:latin typeface="Verdana" panose="020B0604030504040204" pitchFamily="34" charset="0"/>
                <a:ea typeface="ＭＳ Ｐゴシック" panose="020B0600070205080204" pitchFamily="34" charset="-128"/>
              </a:defRPr>
            </a:lvl1pPr>
            <a:lvl2pPr marL="742950" indent="-285750">
              <a:spcBef>
                <a:spcPct val="30000"/>
              </a:spcBef>
              <a:buChar char="–"/>
              <a:defRPr sz="3600">
                <a:solidFill>
                  <a:schemeClr val="tx1"/>
                </a:solidFill>
                <a:latin typeface="Verdana" panose="020B0604030504040204" pitchFamily="34" charset="0"/>
                <a:ea typeface="ＭＳ Ｐゴシック" panose="020B0600070205080204" pitchFamily="34" charset="-128"/>
              </a:defRPr>
            </a:lvl2pPr>
            <a:lvl3pPr marL="1143000" indent="-228600">
              <a:spcBef>
                <a:spcPct val="30000"/>
              </a:spcBef>
              <a:buChar char="•"/>
              <a:defRPr sz="3200">
                <a:solidFill>
                  <a:schemeClr val="tx1"/>
                </a:solidFill>
                <a:latin typeface="Verdana" panose="020B0604030504040204" pitchFamily="34" charset="0"/>
                <a:ea typeface="ＭＳ Ｐゴシック" panose="020B0600070205080204" pitchFamily="34" charset="-128"/>
              </a:defRPr>
            </a:lvl3pPr>
            <a:lvl4pPr marL="1600200" indent="-228600">
              <a:spcBef>
                <a:spcPct val="30000"/>
              </a:spcBef>
              <a:buChar char="–"/>
              <a:defRPr sz="2800">
                <a:solidFill>
                  <a:schemeClr val="tx1"/>
                </a:solidFill>
                <a:latin typeface="Verdana" panose="020B0604030504040204" pitchFamily="34" charset="0"/>
                <a:ea typeface="ＭＳ Ｐゴシック" panose="020B0600070205080204" pitchFamily="34" charset="-128"/>
              </a:defRPr>
            </a:lvl4pPr>
            <a:lvl5pPr marL="2057400" indent="-228600">
              <a:spcBef>
                <a:spcPct val="30000"/>
              </a:spcBef>
              <a:buChar char="»"/>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1800"/>
          </a:p>
        </p:txBody>
      </p:sp>
      <p:graphicFrame>
        <p:nvGraphicFramePr>
          <p:cNvPr id="224260" name="Group 4"/>
          <p:cNvGraphicFramePr>
            <a:graphicFrameLocks noGrp="1"/>
          </p:cNvGraphicFramePr>
          <p:nvPr>
            <p:extLst>
              <p:ext uri="{D42A27DB-BD31-4B8C-83A1-F6EECF244321}">
                <p14:modId xmlns:p14="http://schemas.microsoft.com/office/powerpoint/2010/main" val="3664445336"/>
              </p:ext>
            </p:extLst>
          </p:nvPr>
        </p:nvGraphicFramePr>
        <p:xfrm>
          <a:off x="1732548" y="884714"/>
          <a:ext cx="9131968" cy="5867115"/>
        </p:xfrm>
        <a:graphic>
          <a:graphicData uri="http://schemas.openxmlformats.org/drawingml/2006/table">
            <a:tbl>
              <a:tblPr/>
              <a:tblGrid>
                <a:gridCol w="838614"/>
                <a:gridCol w="8038663"/>
                <a:gridCol w="254691"/>
              </a:tblGrid>
              <a:tr h="480729">
                <a:tc gridSpan="2">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3200" b="1" i="0" u="none" strike="noStrike" cap="none" normalizeH="0" baseline="0" dirty="0" smtClean="0">
                          <a:ln>
                            <a:noFill/>
                          </a:ln>
                          <a:solidFill>
                            <a:schemeClr val="bg1"/>
                          </a:solidFill>
                          <a:effectLst/>
                          <a:latin typeface="Arial" pitchFamily="34" charset="0"/>
                          <a:ea typeface="ＭＳ Ｐゴシック" charset="-128"/>
                        </a:rPr>
                        <a:t>Indicator</a:t>
                      </a:r>
                    </a:p>
                  </a:txBody>
                  <a:tcPr marL="91436" marR="91436" marT="45708" marB="45708" anchor="b"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1" i="0" u="none" strike="noStrike" cap="none" normalizeH="0" baseline="0" smtClean="0">
                        <a:ln>
                          <a:noFill/>
                        </a:ln>
                        <a:solidFill>
                          <a:schemeClr val="tx2"/>
                        </a:solidFill>
                        <a:effectLst/>
                        <a:latin typeface="Arial" pitchFamily="34" charset="0"/>
                        <a:ea typeface="ＭＳ Ｐゴシック" charset="-128"/>
                      </a:endParaRPr>
                    </a:p>
                  </a:txBody>
                  <a:tcPr marL="91436" marR="91436" marT="45708" marB="45708" anchor="b"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solidFill>
                      <a:schemeClr val="tx1"/>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1:</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E9BD"/>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dirty="0" smtClean="0">
                          <a:ln>
                            <a:noFill/>
                          </a:ln>
                          <a:solidFill>
                            <a:schemeClr val="tx1"/>
                          </a:solidFill>
                          <a:effectLst/>
                          <a:latin typeface="Arial" pitchFamily="34" charset="0"/>
                          <a:ea typeface="ＭＳ Ｐゴシック" charset="-128"/>
                        </a:rPr>
                        <a:t>Graduation</a:t>
                      </a:r>
                    </a:p>
                  </a:txBody>
                  <a:tcPr marL="91436" marR="91436" marT="45708" marB="45708" anchor="ctr" horzOverflow="overflow">
                    <a:lnL>
                      <a:noFill/>
                    </a:lnL>
                    <a:lnR>
                      <a:noFill/>
                    </a:lnR>
                    <a:lnT>
                      <a:noFill/>
                    </a:lnT>
                    <a:lnB>
                      <a:noFill/>
                    </a:lnB>
                    <a:lnTlToBr>
                      <a:noFill/>
                    </a:lnTlToBr>
                    <a:lnBlToTr>
                      <a:noFill/>
                    </a:lnBlToTr>
                    <a:solidFill>
                      <a:srgbClr val="FFE9BD"/>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FFE9BD"/>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2:</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Drop out</a:t>
                      </a:r>
                    </a:p>
                  </a:txBody>
                  <a:tcPr marL="91436" marR="91436" marT="45708" marB="45708"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3:</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E9BD"/>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Statewide Assessment</a:t>
                      </a:r>
                    </a:p>
                  </a:txBody>
                  <a:tcPr marL="91436" marR="91436" marT="45708" marB="45708" anchor="ctr" horzOverflow="overflow">
                    <a:lnL>
                      <a:noFill/>
                    </a:lnL>
                    <a:lnR>
                      <a:noFill/>
                    </a:lnR>
                    <a:lnT>
                      <a:noFill/>
                    </a:lnT>
                    <a:lnB>
                      <a:noFill/>
                    </a:lnB>
                    <a:lnTlToBr>
                      <a:noFill/>
                    </a:lnTlToBr>
                    <a:lnBlToTr>
                      <a:noFill/>
                    </a:lnBlToTr>
                    <a:solidFill>
                      <a:srgbClr val="FFE9BD"/>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FFE9BD"/>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4:</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Suspension and Expulsion</a:t>
                      </a:r>
                    </a:p>
                  </a:txBody>
                  <a:tcPr marL="91436" marR="91436" marT="45708" marB="45708"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5:</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E9BD"/>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Educational Environments</a:t>
                      </a:r>
                    </a:p>
                  </a:txBody>
                  <a:tcPr marL="91436" marR="91436" marT="45708" marB="45708" anchor="ctr" horzOverflow="overflow">
                    <a:lnL>
                      <a:noFill/>
                    </a:lnL>
                    <a:lnR>
                      <a:noFill/>
                    </a:lnR>
                    <a:lnT>
                      <a:noFill/>
                    </a:lnT>
                    <a:lnB>
                      <a:noFill/>
                    </a:lnB>
                    <a:lnTlToBr>
                      <a:noFill/>
                    </a:lnTlToBr>
                    <a:lnBlToTr>
                      <a:noFill/>
                    </a:lnBlToTr>
                    <a:solidFill>
                      <a:srgbClr val="FFE9BD"/>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FFE9BD"/>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6:</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dirty="0" smtClean="0">
                          <a:ln>
                            <a:noFill/>
                          </a:ln>
                          <a:solidFill>
                            <a:schemeClr val="tx1"/>
                          </a:solidFill>
                          <a:effectLst/>
                          <a:latin typeface="Arial" pitchFamily="34" charset="0"/>
                          <a:ea typeface="ＭＳ Ｐゴシック" charset="-128"/>
                        </a:rPr>
                        <a:t>Preschool Educational Environments</a:t>
                      </a:r>
                    </a:p>
                  </a:txBody>
                  <a:tcPr marL="91436" marR="91436" marT="45708" marB="45708"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7:</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E9BD"/>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dirty="0" smtClean="0">
                          <a:ln>
                            <a:noFill/>
                          </a:ln>
                          <a:solidFill>
                            <a:schemeClr val="tx1"/>
                          </a:solidFill>
                          <a:effectLst/>
                          <a:latin typeface="Arial" pitchFamily="34" charset="0"/>
                          <a:ea typeface="ＭＳ Ｐゴシック" charset="-128"/>
                        </a:rPr>
                        <a:t>Preschool Outcomes</a:t>
                      </a:r>
                    </a:p>
                  </a:txBody>
                  <a:tcPr marL="91436" marR="91436" marT="45708" marB="45708" anchor="ctr" horzOverflow="overflow">
                    <a:lnL>
                      <a:noFill/>
                    </a:lnL>
                    <a:lnR>
                      <a:noFill/>
                    </a:lnR>
                    <a:lnT>
                      <a:noFill/>
                    </a:lnT>
                    <a:lnB>
                      <a:noFill/>
                    </a:lnB>
                    <a:lnTlToBr>
                      <a:noFill/>
                    </a:lnTlToBr>
                    <a:lnBlToTr>
                      <a:noFill/>
                    </a:lnBlToTr>
                    <a:solidFill>
                      <a:srgbClr val="FFE9BD"/>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FFE9BD"/>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8:</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Parent Involvement</a:t>
                      </a:r>
                    </a:p>
                  </a:txBody>
                  <a:tcPr marL="91436" marR="91436" marT="45708" marB="45708"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14:</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E9BD"/>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Postsecondary Outcomes</a:t>
                      </a:r>
                    </a:p>
                  </a:txBody>
                  <a:tcPr marL="91436" marR="91436" marT="45708" marB="45708" anchor="ctr" horzOverflow="overflow">
                    <a:lnL>
                      <a:noFill/>
                    </a:lnL>
                    <a:lnR>
                      <a:noFill/>
                    </a:lnR>
                    <a:lnT>
                      <a:noFill/>
                    </a:lnT>
                    <a:lnB>
                      <a:noFill/>
                    </a:lnB>
                    <a:lnTlToBr>
                      <a:noFill/>
                    </a:lnTlToBr>
                    <a:lnBlToTr>
                      <a:noFill/>
                    </a:lnBlToTr>
                    <a:solidFill>
                      <a:srgbClr val="FFE9BD"/>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FFE9BD"/>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18:</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Resolution Session Agreements</a:t>
                      </a:r>
                    </a:p>
                  </a:txBody>
                  <a:tcPr marL="91436" marR="91436" marT="45708" marB="45708"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480729">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1" i="0" u="none" strike="noStrike" cap="none" normalizeH="0" baseline="0" smtClean="0">
                          <a:ln>
                            <a:noFill/>
                          </a:ln>
                          <a:solidFill>
                            <a:schemeClr val="tx1"/>
                          </a:solidFill>
                          <a:effectLst/>
                          <a:latin typeface="Arial" pitchFamily="34" charset="0"/>
                          <a:ea typeface="ＭＳ Ｐゴシック" charset="-128"/>
                        </a:rPr>
                        <a:t>19:</a:t>
                      </a:r>
                    </a:p>
                  </a:txBody>
                  <a:tcPr marL="91436" marR="91436" marT="45708" marB="45708" anchor="ct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solidFill>
                      <a:srgbClr val="FFE9BD"/>
                    </a:solidFill>
                  </a:tcPr>
                </a:tc>
                <a:tc>
                  <a:txBody>
                    <a:bodyPr/>
                    <a:lstStyle/>
                    <a:p>
                      <a:pPr marL="0" marR="0" lvl="0" indent="0" algn="l" defTabSz="914400" rtl="0" eaLnBrk="0" fontAlgn="base" latinLnBrk="0" hangingPunct="0">
                        <a:lnSpc>
                          <a:spcPct val="100000"/>
                        </a:lnSpc>
                        <a:spcBef>
                          <a:spcPct val="45000"/>
                        </a:spcBef>
                        <a:spcAft>
                          <a:spcPct val="0"/>
                        </a:spcAft>
                        <a:buClr>
                          <a:srgbClr val="99CCCC"/>
                        </a:buClr>
                        <a:buSzTx/>
                        <a:buFontTx/>
                        <a:buNone/>
                        <a:tabLst/>
                      </a:pPr>
                      <a:r>
                        <a:rPr kumimoji="1" lang="en-US" sz="2400" b="0" i="0" u="none" strike="noStrike" cap="none" normalizeH="0" baseline="0" smtClean="0">
                          <a:ln>
                            <a:noFill/>
                          </a:ln>
                          <a:solidFill>
                            <a:schemeClr val="tx1"/>
                          </a:solidFill>
                          <a:effectLst/>
                          <a:latin typeface="Arial" pitchFamily="34" charset="0"/>
                          <a:ea typeface="ＭＳ Ｐゴシック" charset="-128"/>
                        </a:rPr>
                        <a:t>Mediated Agreements</a:t>
                      </a:r>
                    </a:p>
                  </a:txBody>
                  <a:tcPr marL="91436" marR="91436" marT="45708" marB="45708"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rgbClr val="FFE9BD"/>
                    </a:solidFill>
                  </a:tcPr>
                </a:tc>
                <a:tc>
                  <a:txBody>
                    <a:bodyPr/>
                    <a:lstStyle/>
                    <a:p>
                      <a:pPr marL="0" marR="0" lvl="0" indent="0" algn="ctr" defTabSz="914400" rtl="0" eaLnBrk="0" fontAlgn="base" latinLnBrk="0" hangingPunct="0">
                        <a:lnSpc>
                          <a:spcPct val="100000"/>
                        </a:lnSpc>
                        <a:spcBef>
                          <a:spcPct val="45000"/>
                        </a:spcBef>
                        <a:spcAft>
                          <a:spcPct val="0"/>
                        </a:spcAft>
                        <a:buClr>
                          <a:srgbClr val="99CCCC"/>
                        </a:buClr>
                        <a:buSzTx/>
                        <a:buFontTx/>
                        <a:buNone/>
                        <a:tabLst/>
                      </a:pPr>
                      <a:endParaRPr kumimoji="1" lang="en-US" sz="2400" b="0" i="0" u="none" strike="noStrike" cap="none" normalizeH="0" baseline="0" dirty="0" smtClean="0">
                        <a:ln>
                          <a:noFill/>
                        </a:ln>
                        <a:solidFill>
                          <a:schemeClr val="tx1"/>
                        </a:solidFill>
                        <a:effectLst/>
                        <a:latin typeface="Arial" pitchFamily="34" charset="0"/>
                        <a:ea typeface="ＭＳ Ｐゴシック" charset="-128"/>
                      </a:endParaRPr>
                    </a:p>
                  </a:txBody>
                  <a:tcPr marL="91436" marR="91436" marT="45708" marB="45708" anchor="ct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rgbClr val="FFE9BD"/>
                    </a:solidFill>
                  </a:tcPr>
                </a:tc>
              </a:tr>
            </a:tbl>
          </a:graphicData>
        </a:graphic>
      </p:graphicFrame>
      <p:sp>
        <p:nvSpPr>
          <p:cNvPr id="2" name="TextBox 1"/>
          <p:cNvSpPr txBox="1"/>
          <p:nvPr/>
        </p:nvSpPr>
        <p:spPr>
          <a:xfrm rot="19611024">
            <a:off x="2817395" y="2786271"/>
            <a:ext cx="6557211" cy="2123658"/>
          </a:xfrm>
          <a:prstGeom prst="rect">
            <a:avLst/>
          </a:prstGeom>
          <a:solidFill>
            <a:schemeClr val="accent4">
              <a:lumMod val="20000"/>
              <a:lumOff val="80000"/>
            </a:schemeClr>
          </a:solidFill>
        </p:spPr>
        <p:txBody>
          <a:bodyPr wrap="square" rtlCol="0">
            <a:spAutoFit/>
          </a:bodyPr>
          <a:lstStyle/>
          <a:p>
            <a:pPr algn="ctr"/>
            <a:r>
              <a:rPr lang="en-US" sz="4400" u="sng" dirty="0"/>
              <a:t>Not</a:t>
            </a:r>
            <a:r>
              <a:rPr lang="en-US" sz="4400" dirty="0"/>
              <a:t> Counted Towards Determination of Compliance</a:t>
            </a:r>
          </a:p>
        </p:txBody>
      </p:sp>
    </p:spTree>
    <p:extLst>
      <p:ext uri="{BB962C8B-B14F-4D97-AF65-F5344CB8AC3E}">
        <p14:creationId xmlns:p14="http://schemas.microsoft.com/office/powerpoint/2010/main" val="3461959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2"/>
          <p:cNvGrpSpPr>
            <a:grpSpLocks/>
          </p:cNvGrpSpPr>
          <p:nvPr/>
        </p:nvGrpSpPr>
        <p:grpSpPr bwMode="auto">
          <a:xfrm>
            <a:off x="1670050" y="306389"/>
            <a:ext cx="1919288" cy="1303337"/>
            <a:chOff x="647" y="2861"/>
            <a:chExt cx="1048" cy="712"/>
          </a:xfrm>
        </p:grpSpPr>
        <p:sp>
          <p:nvSpPr>
            <p:cNvPr id="2129" name="Freeform 3"/>
            <p:cNvSpPr>
              <a:spLocks/>
            </p:cNvSpPr>
            <p:nvPr/>
          </p:nvSpPr>
          <p:spPr bwMode="auto">
            <a:xfrm>
              <a:off x="943" y="2861"/>
              <a:ext cx="752" cy="624"/>
            </a:xfrm>
            <a:custGeom>
              <a:avLst/>
              <a:gdLst>
                <a:gd name="T0" fmla="*/ 736 w 752"/>
                <a:gd name="T1" fmla="*/ 432 h 624"/>
                <a:gd name="T2" fmla="*/ 600 w 752"/>
                <a:gd name="T3" fmla="*/ 360 h 624"/>
                <a:gd name="T4" fmla="*/ 576 w 752"/>
                <a:gd name="T5" fmla="*/ 368 h 624"/>
                <a:gd name="T6" fmla="*/ 496 w 752"/>
                <a:gd name="T7" fmla="*/ 352 h 624"/>
                <a:gd name="T8" fmla="*/ 352 w 752"/>
                <a:gd name="T9" fmla="*/ 16 h 624"/>
                <a:gd name="T10" fmla="*/ 264 w 752"/>
                <a:gd name="T11" fmla="*/ 24 h 624"/>
                <a:gd name="T12" fmla="*/ 216 w 752"/>
                <a:gd name="T13" fmla="*/ 8 h 624"/>
                <a:gd name="T14" fmla="*/ 184 w 752"/>
                <a:gd name="T15" fmla="*/ 8 h 624"/>
                <a:gd name="T16" fmla="*/ 160 w 752"/>
                <a:gd name="T17" fmla="*/ 8 h 624"/>
                <a:gd name="T18" fmla="*/ 112 w 752"/>
                <a:gd name="T19" fmla="*/ 32 h 624"/>
                <a:gd name="T20" fmla="*/ 48 w 752"/>
                <a:gd name="T21" fmla="*/ 88 h 624"/>
                <a:gd name="T22" fmla="*/ 72 w 752"/>
                <a:gd name="T23" fmla="*/ 152 h 624"/>
                <a:gd name="T24" fmla="*/ 112 w 752"/>
                <a:gd name="T25" fmla="*/ 176 h 624"/>
                <a:gd name="T26" fmla="*/ 88 w 752"/>
                <a:gd name="T27" fmla="*/ 168 h 624"/>
                <a:gd name="T28" fmla="*/ 112 w 752"/>
                <a:gd name="T29" fmla="*/ 192 h 624"/>
                <a:gd name="T30" fmla="*/ 72 w 752"/>
                <a:gd name="T31" fmla="*/ 176 h 624"/>
                <a:gd name="T32" fmla="*/ 32 w 752"/>
                <a:gd name="T33" fmla="*/ 192 h 624"/>
                <a:gd name="T34" fmla="*/ 16 w 752"/>
                <a:gd name="T35" fmla="*/ 224 h 624"/>
                <a:gd name="T36" fmla="*/ 56 w 752"/>
                <a:gd name="T37" fmla="*/ 248 h 624"/>
                <a:gd name="T38" fmla="*/ 112 w 752"/>
                <a:gd name="T39" fmla="*/ 240 h 624"/>
                <a:gd name="T40" fmla="*/ 104 w 752"/>
                <a:gd name="T41" fmla="*/ 256 h 624"/>
                <a:gd name="T42" fmla="*/ 72 w 752"/>
                <a:gd name="T43" fmla="*/ 312 h 624"/>
                <a:gd name="T44" fmla="*/ 48 w 752"/>
                <a:gd name="T45" fmla="*/ 336 h 624"/>
                <a:gd name="T46" fmla="*/ 16 w 752"/>
                <a:gd name="T47" fmla="*/ 368 h 624"/>
                <a:gd name="T48" fmla="*/ 32 w 752"/>
                <a:gd name="T49" fmla="*/ 384 h 624"/>
                <a:gd name="T50" fmla="*/ 40 w 752"/>
                <a:gd name="T51" fmla="*/ 424 h 624"/>
                <a:gd name="T52" fmla="*/ 80 w 752"/>
                <a:gd name="T53" fmla="*/ 416 h 624"/>
                <a:gd name="T54" fmla="*/ 96 w 752"/>
                <a:gd name="T55" fmla="*/ 456 h 624"/>
                <a:gd name="T56" fmla="*/ 112 w 752"/>
                <a:gd name="T57" fmla="*/ 464 h 624"/>
                <a:gd name="T58" fmla="*/ 144 w 752"/>
                <a:gd name="T59" fmla="*/ 472 h 624"/>
                <a:gd name="T60" fmla="*/ 176 w 752"/>
                <a:gd name="T61" fmla="*/ 472 h 624"/>
                <a:gd name="T62" fmla="*/ 176 w 752"/>
                <a:gd name="T63" fmla="*/ 504 h 624"/>
                <a:gd name="T64" fmla="*/ 136 w 752"/>
                <a:gd name="T65" fmla="*/ 560 h 624"/>
                <a:gd name="T66" fmla="*/ 112 w 752"/>
                <a:gd name="T67" fmla="*/ 592 h 624"/>
                <a:gd name="T68" fmla="*/ 64 w 752"/>
                <a:gd name="T69" fmla="*/ 608 h 624"/>
                <a:gd name="T70" fmla="*/ 80 w 752"/>
                <a:gd name="T71" fmla="*/ 608 h 624"/>
                <a:gd name="T72" fmla="*/ 104 w 752"/>
                <a:gd name="T73" fmla="*/ 608 h 624"/>
                <a:gd name="T74" fmla="*/ 136 w 752"/>
                <a:gd name="T75" fmla="*/ 584 h 624"/>
                <a:gd name="T76" fmla="*/ 184 w 752"/>
                <a:gd name="T77" fmla="*/ 544 h 624"/>
                <a:gd name="T78" fmla="*/ 248 w 752"/>
                <a:gd name="T79" fmla="*/ 480 h 624"/>
                <a:gd name="T80" fmla="*/ 248 w 752"/>
                <a:gd name="T81" fmla="*/ 432 h 624"/>
                <a:gd name="T82" fmla="*/ 320 w 752"/>
                <a:gd name="T83" fmla="*/ 368 h 624"/>
                <a:gd name="T84" fmla="*/ 296 w 752"/>
                <a:gd name="T85" fmla="*/ 408 h 624"/>
                <a:gd name="T86" fmla="*/ 296 w 752"/>
                <a:gd name="T87" fmla="*/ 424 h 624"/>
                <a:gd name="T88" fmla="*/ 320 w 752"/>
                <a:gd name="T89" fmla="*/ 416 h 624"/>
                <a:gd name="T90" fmla="*/ 336 w 752"/>
                <a:gd name="T91" fmla="*/ 376 h 624"/>
                <a:gd name="T92" fmla="*/ 352 w 752"/>
                <a:gd name="T93" fmla="*/ 368 h 624"/>
                <a:gd name="T94" fmla="*/ 400 w 752"/>
                <a:gd name="T95" fmla="*/ 384 h 624"/>
                <a:gd name="T96" fmla="*/ 448 w 752"/>
                <a:gd name="T97" fmla="*/ 376 h 624"/>
                <a:gd name="T98" fmla="*/ 512 w 752"/>
                <a:gd name="T99" fmla="*/ 376 h 624"/>
                <a:gd name="T100" fmla="*/ 592 w 752"/>
                <a:gd name="T101" fmla="*/ 408 h 624"/>
                <a:gd name="T102" fmla="*/ 592 w 752"/>
                <a:gd name="T103" fmla="*/ 384 h 624"/>
                <a:gd name="T104" fmla="*/ 592 w 752"/>
                <a:gd name="T105" fmla="*/ 368 h 624"/>
                <a:gd name="T106" fmla="*/ 632 w 752"/>
                <a:gd name="T107" fmla="*/ 384 h 624"/>
                <a:gd name="T108" fmla="*/ 672 w 752"/>
                <a:gd name="T109" fmla="*/ 424 h 624"/>
                <a:gd name="T110" fmla="*/ 704 w 752"/>
                <a:gd name="T111" fmla="*/ 456 h 624"/>
                <a:gd name="T112" fmla="*/ 744 w 752"/>
                <a:gd name="T113" fmla="*/ 472 h 6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2"/>
                <a:gd name="T172" fmla="*/ 0 h 624"/>
                <a:gd name="T173" fmla="*/ 752 w 752"/>
                <a:gd name="T174" fmla="*/ 624 h 62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2" h="624">
                  <a:moveTo>
                    <a:pt x="744" y="480"/>
                  </a:moveTo>
                  <a:lnTo>
                    <a:pt x="752" y="472"/>
                  </a:lnTo>
                  <a:lnTo>
                    <a:pt x="752" y="464"/>
                  </a:lnTo>
                  <a:lnTo>
                    <a:pt x="752" y="456"/>
                  </a:lnTo>
                  <a:lnTo>
                    <a:pt x="752" y="440"/>
                  </a:lnTo>
                  <a:lnTo>
                    <a:pt x="736" y="432"/>
                  </a:lnTo>
                  <a:lnTo>
                    <a:pt x="720" y="432"/>
                  </a:lnTo>
                  <a:lnTo>
                    <a:pt x="712" y="424"/>
                  </a:lnTo>
                  <a:lnTo>
                    <a:pt x="696" y="424"/>
                  </a:lnTo>
                  <a:lnTo>
                    <a:pt x="624" y="368"/>
                  </a:lnTo>
                  <a:lnTo>
                    <a:pt x="600" y="360"/>
                  </a:lnTo>
                  <a:lnTo>
                    <a:pt x="584" y="344"/>
                  </a:lnTo>
                  <a:lnTo>
                    <a:pt x="568" y="360"/>
                  </a:lnTo>
                  <a:lnTo>
                    <a:pt x="576" y="368"/>
                  </a:lnTo>
                  <a:lnTo>
                    <a:pt x="560" y="384"/>
                  </a:lnTo>
                  <a:lnTo>
                    <a:pt x="528" y="368"/>
                  </a:lnTo>
                  <a:lnTo>
                    <a:pt x="528" y="360"/>
                  </a:lnTo>
                  <a:lnTo>
                    <a:pt x="512" y="352"/>
                  </a:lnTo>
                  <a:lnTo>
                    <a:pt x="496" y="352"/>
                  </a:lnTo>
                  <a:lnTo>
                    <a:pt x="488" y="360"/>
                  </a:lnTo>
                  <a:lnTo>
                    <a:pt x="480" y="360"/>
                  </a:lnTo>
                  <a:lnTo>
                    <a:pt x="480" y="368"/>
                  </a:lnTo>
                  <a:lnTo>
                    <a:pt x="376" y="24"/>
                  </a:lnTo>
                  <a:lnTo>
                    <a:pt x="368" y="24"/>
                  </a:lnTo>
                  <a:lnTo>
                    <a:pt x="352" y="16"/>
                  </a:lnTo>
                  <a:lnTo>
                    <a:pt x="328" y="16"/>
                  </a:lnTo>
                  <a:lnTo>
                    <a:pt x="320" y="24"/>
                  </a:lnTo>
                  <a:lnTo>
                    <a:pt x="312" y="24"/>
                  </a:lnTo>
                  <a:lnTo>
                    <a:pt x="280" y="24"/>
                  </a:lnTo>
                  <a:lnTo>
                    <a:pt x="264" y="24"/>
                  </a:lnTo>
                  <a:lnTo>
                    <a:pt x="256" y="24"/>
                  </a:lnTo>
                  <a:lnTo>
                    <a:pt x="248" y="24"/>
                  </a:lnTo>
                  <a:lnTo>
                    <a:pt x="232" y="24"/>
                  </a:lnTo>
                  <a:lnTo>
                    <a:pt x="224" y="8"/>
                  </a:lnTo>
                  <a:lnTo>
                    <a:pt x="216" y="8"/>
                  </a:lnTo>
                  <a:lnTo>
                    <a:pt x="208" y="8"/>
                  </a:lnTo>
                  <a:lnTo>
                    <a:pt x="208" y="16"/>
                  </a:lnTo>
                  <a:lnTo>
                    <a:pt x="192" y="0"/>
                  </a:lnTo>
                  <a:lnTo>
                    <a:pt x="184" y="8"/>
                  </a:lnTo>
                  <a:lnTo>
                    <a:pt x="184" y="0"/>
                  </a:lnTo>
                  <a:lnTo>
                    <a:pt x="168" y="0"/>
                  </a:lnTo>
                  <a:lnTo>
                    <a:pt x="160" y="8"/>
                  </a:lnTo>
                  <a:lnTo>
                    <a:pt x="152" y="16"/>
                  </a:lnTo>
                  <a:lnTo>
                    <a:pt x="144" y="16"/>
                  </a:lnTo>
                  <a:lnTo>
                    <a:pt x="136" y="16"/>
                  </a:lnTo>
                  <a:lnTo>
                    <a:pt x="120" y="32"/>
                  </a:lnTo>
                  <a:lnTo>
                    <a:pt x="112" y="32"/>
                  </a:lnTo>
                  <a:lnTo>
                    <a:pt x="96" y="48"/>
                  </a:lnTo>
                  <a:lnTo>
                    <a:pt x="72" y="80"/>
                  </a:lnTo>
                  <a:lnTo>
                    <a:pt x="72" y="88"/>
                  </a:lnTo>
                  <a:lnTo>
                    <a:pt x="48" y="88"/>
                  </a:lnTo>
                  <a:lnTo>
                    <a:pt x="32" y="104"/>
                  </a:lnTo>
                  <a:lnTo>
                    <a:pt x="48" y="112"/>
                  </a:lnTo>
                  <a:lnTo>
                    <a:pt x="72" y="136"/>
                  </a:lnTo>
                  <a:lnTo>
                    <a:pt x="72" y="152"/>
                  </a:lnTo>
                  <a:lnTo>
                    <a:pt x="96" y="160"/>
                  </a:lnTo>
                  <a:lnTo>
                    <a:pt x="104" y="176"/>
                  </a:lnTo>
                  <a:lnTo>
                    <a:pt x="112" y="176"/>
                  </a:lnTo>
                  <a:lnTo>
                    <a:pt x="112" y="184"/>
                  </a:lnTo>
                  <a:lnTo>
                    <a:pt x="96" y="184"/>
                  </a:lnTo>
                  <a:lnTo>
                    <a:pt x="88" y="168"/>
                  </a:lnTo>
                  <a:lnTo>
                    <a:pt x="88" y="176"/>
                  </a:lnTo>
                  <a:lnTo>
                    <a:pt x="96" y="184"/>
                  </a:lnTo>
                  <a:lnTo>
                    <a:pt x="112" y="192"/>
                  </a:lnTo>
                  <a:lnTo>
                    <a:pt x="96" y="200"/>
                  </a:lnTo>
                  <a:lnTo>
                    <a:pt x="64" y="192"/>
                  </a:lnTo>
                  <a:lnTo>
                    <a:pt x="72" y="176"/>
                  </a:lnTo>
                  <a:lnTo>
                    <a:pt x="40" y="184"/>
                  </a:lnTo>
                  <a:lnTo>
                    <a:pt x="40" y="192"/>
                  </a:lnTo>
                  <a:lnTo>
                    <a:pt x="32" y="192"/>
                  </a:lnTo>
                  <a:lnTo>
                    <a:pt x="32" y="184"/>
                  </a:lnTo>
                  <a:lnTo>
                    <a:pt x="24" y="184"/>
                  </a:lnTo>
                  <a:lnTo>
                    <a:pt x="0" y="200"/>
                  </a:lnTo>
                  <a:lnTo>
                    <a:pt x="0" y="208"/>
                  </a:lnTo>
                  <a:lnTo>
                    <a:pt x="8" y="224"/>
                  </a:lnTo>
                  <a:lnTo>
                    <a:pt x="16" y="224"/>
                  </a:lnTo>
                  <a:lnTo>
                    <a:pt x="24" y="232"/>
                  </a:lnTo>
                  <a:lnTo>
                    <a:pt x="24" y="240"/>
                  </a:lnTo>
                  <a:lnTo>
                    <a:pt x="32" y="248"/>
                  </a:lnTo>
                  <a:lnTo>
                    <a:pt x="56" y="248"/>
                  </a:lnTo>
                  <a:lnTo>
                    <a:pt x="72" y="256"/>
                  </a:lnTo>
                  <a:lnTo>
                    <a:pt x="88" y="256"/>
                  </a:lnTo>
                  <a:lnTo>
                    <a:pt x="104" y="240"/>
                  </a:lnTo>
                  <a:lnTo>
                    <a:pt x="112" y="240"/>
                  </a:lnTo>
                  <a:lnTo>
                    <a:pt x="120" y="240"/>
                  </a:lnTo>
                  <a:lnTo>
                    <a:pt x="120" y="248"/>
                  </a:lnTo>
                  <a:lnTo>
                    <a:pt x="104" y="256"/>
                  </a:lnTo>
                  <a:lnTo>
                    <a:pt x="112" y="272"/>
                  </a:lnTo>
                  <a:lnTo>
                    <a:pt x="112" y="288"/>
                  </a:lnTo>
                  <a:lnTo>
                    <a:pt x="88" y="288"/>
                  </a:lnTo>
                  <a:lnTo>
                    <a:pt x="72" y="312"/>
                  </a:lnTo>
                  <a:lnTo>
                    <a:pt x="72" y="304"/>
                  </a:lnTo>
                  <a:lnTo>
                    <a:pt x="64" y="304"/>
                  </a:lnTo>
                  <a:lnTo>
                    <a:pt x="48" y="304"/>
                  </a:lnTo>
                  <a:lnTo>
                    <a:pt x="48" y="312"/>
                  </a:lnTo>
                  <a:lnTo>
                    <a:pt x="48" y="320"/>
                  </a:lnTo>
                  <a:lnTo>
                    <a:pt x="48" y="336"/>
                  </a:lnTo>
                  <a:lnTo>
                    <a:pt x="32" y="336"/>
                  </a:lnTo>
                  <a:lnTo>
                    <a:pt x="32" y="344"/>
                  </a:lnTo>
                  <a:lnTo>
                    <a:pt x="24" y="352"/>
                  </a:lnTo>
                  <a:lnTo>
                    <a:pt x="16" y="360"/>
                  </a:lnTo>
                  <a:lnTo>
                    <a:pt x="16" y="368"/>
                  </a:lnTo>
                  <a:lnTo>
                    <a:pt x="24" y="368"/>
                  </a:lnTo>
                  <a:lnTo>
                    <a:pt x="32" y="360"/>
                  </a:lnTo>
                  <a:lnTo>
                    <a:pt x="24" y="376"/>
                  </a:lnTo>
                  <a:lnTo>
                    <a:pt x="32" y="384"/>
                  </a:lnTo>
                  <a:lnTo>
                    <a:pt x="48" y="400"/>
                  </a:lnTo>
                  <a:lnTo>
                    <a:pt x="56" y="400"/>
                  </a:lnTo>
                  <a:lnTo>
                    <a:pt x="40" y="416"/>
                  </a:lnTo>
                  <a:lnTo>
                    <a:pt x="40" y="424"/>
                  </a:lnTo>
                  <a:lnTo>
                    <a:pt x="48" y="424"/>
                  </a:lnTo>
                  <a:lnTo>
                    <a:pt x="56" y="432"/>
                  </a:lnTo>
                  <a:lnTo>
                    <a:pt x="56" y="440"/>
                  </a:lnTo>
                  <a:lnTo>
                    <a:pt x="72" y="440"/>
                  </a:lnTo>
                  <a:lnTo>
                    <a:pt x="80" y="416"/>
                  </a:lnTo>
                  <a:lnTo>
                    <a:pt x="88" y="408"/>
                  </a:lnTo>
                  <a:lnTo>
                    <a:pt x="88" y="416"/>
                  </a:lnTo>
                  <a:lnTo>
                    <a:pt x="88" y="432"/>
                  </a:lnTo>
                  <a:lnTo>
                    <a:pt x="96" y="440"/>
                  </a:lnTo>
                  <a:lnTo>
                    <a:pt x="96" y="448"/>
                  </a:lnTo>
                  <a:lnTo>
                    <a:pt x="96" y="456"/>
                  </a:lnTo>
                  <a:lnTo>
                    <a:pt x="96" y="464"/>
                  </a:lnTo>
                  <a:lnTo>
                    <a:pt x="96" y="472"/>
                  </a:lnTo>
                  <a:lnTo>
                    <a:pt x="96" y="480"/>
                  </a:lnTo>
                  <a:lnTo>
                    <a:pt x="96" y="488"/>
                  </a:lnTo>
                  <a:lnTo>
                    <a:pt x="104" y="488"/>
                  </a:lnTo>
                  <a:lnTo>
                    <a:pt x="112" y="464"/>
                  </a:lnTo>
                  <a:lnTo>
                    <a:pt x="120" y="456"/>
                  </a:lnTo>
                  <a:lnTo>
                    <a:pt x="128" y="472"/>
                  </a:lnTo>
                  <a:lnTo>
                    <a:pt x="128" y="456"/>
                  </a:lnTo>
                  <a:lnTo>
                    <a:pt x="136" y="456"/>
                  </a:lnTo>
                  <a:lnTo>
                    <a:pt x="144" y="472"/>
                  </a:lnTo>
                  <a:lnTo>
                    <a:pt x="144" y="488"/>
                  </a:lnTo>
                  <a:lnTo>
                    <a:pt x="152" y="488"/>
                  </a:lnTo>
                  <a:lnTo>
                    <a:pt x="152" y="472"/>
                  </a:lnTo>
                  <a:lnTo>
                    <a:pt x="160" y="472"/>
                  </a:lnTo>
                  <a:lnTo>
                    <a:pt x="176" y="472"/>
                  </a:lnTo>
                  <a:lnTo>
                    <a:pt x="184" y="464"/>
                  </a:lnTo>
                  <a:lnTo>
                    <a:pt x="192" y="448"/>
                  </a:lnTo>
                  <a:lnTo>
                    <a:pt x="184" y="480"/>
                  </a:lnTo>
                  <a:lnTo>
                    <a:pt x="176" y="504"/>
                  </a:lnTo>
                  <a:lnTo>
                    <a:pt x="168" y="536"/>
                  </a:lnTo>
                  <a:lnTo>
                    <a:pt x="160" y="536"/>
                  </a:lnTo>
                  <a:lnTo>
                    <a:pt x="160" y="544"/>
                  </a:lnTo>
                  <a:lnTo>
                    <a:pt x="136" y="560"/>
                  </a:lnTo>
                  <a:lnTo>
                    <a:pt x="120" y="568"/>
                  </a:lnTo>
                  <a:lnTo>
                    <a:pt x="120" y="584"/>
                  </a:lnTo>
                  <a:lnTo>
                    <a:pt x="120" y="592"/>
                  </a:lnTo>
                  <a:lnTo>
                    <a:pt x="112" y="592"/>
                  </a:lnTo>
                  <a:lnTo>
                    <a:pt x="112" y="584"/>
                  </a:lnTo>
                  <a:lnTo>
                    <a:pt x="104" y="584"/>
                  </a:lnTo>
                  <a:lnTo>
                    <a:pt x="96" y="584"/>
                  </a:lnTo>
                  <a:lnTo>
                    <a:pt x="88" y="584"/>
                  </a:lnTo>
                  <a:lnTo>
                    <a:pt x="64" y="608"/>
                  </a:lnTo>
                  <a:lnTo>
                    <a:pt x="56" y="616"/>
                  </a:lnTo>
                  <a:lnTo>
                    <a:pt x="64" y="624"/>
                  </a:lnTo>
                  <a:lnTo>
                    <a:pt x="80" y="608"/>
                  </a:lnTo>
                  <a:lnTo>
                    <a:pt x="96" y="592"/>
                  </a:lnTo>
                  <a:lnTo>
                    <a:pt x="96" y="600"/>
                  </a:lnTo>
                  <a:lnTo>
                    <a:pt x="96" y="608"/>
                  </a:lnTo>
                  <a:lnTo>
                    <a:pt x="104" y="608"/>
                  </a:lnTo>
                  <a:lnTo>
                    <a:pt x="128" y="592"/>
                  </a:lnTo>
                  <a:lnTo>
                    <a:pt x="128" y="584"/>
                  </a:lnTo>
                  <a:lnTo>
                    <a:pt x="136" y="592"/>
                  </a:lnTo>
                  <a:lnTo>
                    <a:pt x="136" y="584"/>
                  </a:lnTo>
                  <a:lnTo>
                    <a:pt x="152" y="576"/>
                  </a:lnTo>
                  <a:lnTo>
                    <a:pt x="168" y="576"/>
                  </a:lnTo>
                  <a:lnTo>
                    <a:pt x="160" y="568"/>
                  </a:lnTo>
                  <a:lnTo>
                    <a:pt x="160" y="560"/>
                  </a:lnTo>
                  <a:lnTo>
                    <a:pt x="184" y="544"/>
                  </a:lnTo>
                  <a:lnTo>
                    <a:pt x="200" y="536"/>
                  </a:lnTo>
                  <a:lnTo>
                    <a:pt x="200" y="528"/>
                  </a:lnTo>
                  <a:lnTo>
                    <a:pt x="216" y="504"/>
                  </a:lnTo>
                  <a:lnTo>
                    <a:pt x="248" y="480"/>
                  </a:lnTo>
                  <a:lnTo>
                    <a:pt x="256" y="472"/>
                  </a:lnTo>
                  <a:lnTo>
                    <a:pt x="256" y="464"/>
                  </a:lnTo>
                  <a:lnTo>
                    <a:pt x="256" y="456"/>
                  </a:lnTo>
                  <a:lnTo>
                    <a:pt x="240" y="456"/>
                  </a:lnTo>
                  <a:lnTo>
                    <a:pt x="240" y="448"/>
                  </a:lnTo>
                  <a:lnTo>
                    <a:pt x="248" y="432"/>
                  </a:lnTo>
                  <a:lnTo>
                    <a:pt x="272" y="416"/>
                  </a:lnTo>
                  <a:lnTo>
                    <a:pt x="272" y="400"/>
                  </a:lnTo>
                  <a:lnTo>
                    <a:pt x="288" y="360"/>
                  </a:lnTo>
                  <a:lnTo>
                    <a:pt x="312" y="360"/>
                  </a:lnTo>
                  <a:lnTo>
                    <a:pt x="320" y="368"/>
                  </a:lnTo>
                  <a:lnTo>
                    <a:pt x="312" y="376"/>
                  </a:lnTo>
                  <a:lnTo>
                    <a:pt x="288" y="376"/>
                  </a:lnTo>
                  <a:lnTo>
                    <a:pt x="288" y="400"/>
                  </a:lnTo>
                  <a:lnTo>
                    <a:pt x="296" y="408"/>
                  </a:lnTo>
                  <a:lnTo>
                    <a:pt x="288" y="424"/>
                  </a:lnTo>
                  <a:lnTo>
                    <a:pt x="296" y="424"/>
                  </a:lnTo>
                  <a:lnTo>
                    <a:pt x="288" y="440"/>
                  </a:lnTo>
                  <a:lnTo>
                    <a:pt x="288" y="448"/>
                  </a:lnTo>
                  <a:lnTo>
                    <a:pt x="296" y="440"/>
                  </a:lnTo>
                  <a:lnTo>
                    <a:pt x="304" y="432"/>
                  </a:lnTo>
                  <a:lnTo>
                    <a:pt x="320" y="416"/>
                  </a:lnTo>
                  <a:lnTo>
                    <a:pt x="328" y="416"/>
                  </a:lnTo>
                  <a:lnTo>
                    <a:pt x="336" y="408"/>
                  </a:lnTo>
                  <a:lnTo>
                    <a:pt x="344" y="400"/>
                  </a:lnTo>
                  <a:lnTo>
                    <a:pt x="344" y="392"/>
                  </a:lnTo>
                  <a:lnTo>
                    <a:pt x="336" y="384"/>
                  </a:lnTo>
                  <a:lnTo>
                    <a:pt x="336" y="376"/>
                  </a:lnTo>
                  <a:lnTo>
                    <a:pt x="336" y="368"/>
                  </a:lnTo>
                  <a:lnTo>
                    <a:pt x="352" y="360"/>
                  </a:lnTo>
                  <a:lnTo>
                    <a:pt x="352" y="368"/>
                  </a:lnTo>
                  <a:lnTo>
                    <a:pt x="368" y="360"/>
                  </a:lnTo>
                  <a:lnTo>
                    <a:pt x="392" y="368"/>
                  </a:lnTo>
                  <a:lnTo>
                    <a:pt x="400" y="384"/>
                  </a:lnTo>
                  <a:lnTo>
                    <a:pt x="408" y="368"/>
                  </a:lnTo>
                  <a:lnTo>
                    <a:pt x="424" y="392"/>
                  </a:lnTo>
                  <a:lnTo>
                    <a:pt x="424" y="384"/>
                  </a:lnTo>
                  <a:lnTo>
                    <a:pt x="448" y="376"/>
                  </a:lnTo>
                  <a:lnTo>
                    <a:pt x="480" y="376"/>
                  </a:lnTo>
                  <a:lnTo>
                    <a:pt x="496" y="376"/>
                  </a:lnTo>
                  <a:lnTo>
                    <a:pt x="504" y="368"/>
                  </a:lnTo>
                  <a:lnTo>
                    <a:pt x="512" y="376"/>
                  </a:lnTo>
                  <a:lnTo>
                    <a:pt x="512" y="384"/>
                  </a:lnTo>
                  <a:lnTo>
                    <a:pt x="536" y="384"/>
                  </a:lnTo>
                  <a:lnTo>
                    <a:pt x="544" y="384"/>
                  </a:lnTo>
                  <a:lnTo>
                    <a:pt x="568" y="400"/>
                  </a:lnTo>
                  <a:lnTo>
                    <a:pt x="576" y="408"/>
                  </a:lnTo>
                  <a:lnTo>
                    <a:pt x="592" y="408"/>
                  </a:lnTo>
                  <a:lnTo>
                    <a:pt x="592" y="400"/>
                  </a:lnTo>
                  <a:lnTo>
                    <a:pt x="576" y="384"/>
                  </a:lnTo>
                  <a:lnTo>
                    <a:pt x="584" y="376"/>
                  </a:lnTo>
                  <a:lnTo>
                    <a:pt x="592" y="384"/>
                  </a:lnTo>
                  <a:lnTo>
                    <a:pt x="600" y="392"/>
                  </a:lnTo>
                  <a:lnTo>
                    <a:pt x="608" y="392"/>
                  </a:lnTo>
                  <a:lnTo>
                    <a:pt x="592" y="368"/>
                  </a:lnTo>
                  <a:lnTo>
                    <a:pt x="600" y="360"/>
                  </a:lnTo>
                  <a:lnTo>
                    <a:pt x="616" y="392"/>
                  </a:lnTo>
                  <a:lnTo>
                    <a:pt x="632" y="384"/>
                  </a:lnTo>
                  <a:lnTo>
                    <a:pt x="640" y="392"/>
                  </a:lnTo>
                  <a:lnTo>
                    <a:pt x="648" y="400"/>
                  </a:lnTo>
                  <a:lnTo>
                    <a:pt x="664" y="432"/>
                  </a:lnTo>
                  <a:lnTo>
                    <a:pt x="672" y="432"/>
                  </a:lnTo>
                  <a:lnTo>
                    <a:pt x="672" y="424"/>
                  </a:lnTo>
                  <a:lnTo>
                    <a:pt x="704" y="440"/>
                  </a:lnTo>
                  <a:lnTo>
                    <a:pt x="704" y="448"/>
                  </a:lnTo>
                  <a:lnTo>
                    <a:pt x="704" y="456"/>
                  </a:lnTo>
                  <a:lnTo>
                    <a:pt x="720" y="440"/>
                  </a:lnTo>
                  <a:lnTo>
                    <a:pt x="728" y="440"/>
                  </a:lnTo>
                  <a:lnTo>
                    <a:pt x="728" y="448"/>
                  </a:lnTo>
                  <a:lnTo>
                    <a:pt x="744" y="464"/>
                  </a:lnTo>
                  <a:lnTo>
                    <a:pt x="744" y="472"/>
                  </a:lnTo>
                  <a:lnTo>
                    <a:pt x="744" y="480"/>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30" name="Freeform 4"/>
            <p:cNvSpPr>
              <a:spLocks/>
            </p:cNvSpPr>
            <p:nvPr/>
          </p:nvSpPr>
          <p:spPr bwMode="auto">
            <a:xfrm>
              <a:off x="1535" y="3261"/>
              <a:ext cx="32" cy="32"/>
            </a:xfrm>
            <a:custGeom>
              <a:avLst/>
              <a:gdLst>
                <a:gd name="T0" fmla="*/ 0 w 32"/>
                <a:gd name="T1" fmla="*/ 8 h 32"/>
                <a:gd name="T2" fmla="*/ 0 w 32"/>
                <a:gd name="T3" fmla="*/ 8 h 32"/>
                <a:gd name="T4" fmla="*/ 16 w 32"/>
                <a:gd name="T5" fmla="*/ 0 h 32"/>
                <a:gd name="T6" fmla="*/ 16 w 32"/>
                <a:gd name="T7" fmla="*/ 0 h 32"/>
                <a:gd name="T8" fmla="*/ 32 w 32"/>
                <a:gd name="T9" fmla="*/ 24 h 32"/>
                <a:gd name="T10" fmla="*/ 32 w 32"/>
                <a:gd name="T11" fmla="*/ 24 h 32"/>
                <a:gd name="T12" fmla="*/ 32 w 32"/>
                <a:gd name="T13" fmla="*/ 24 h 32"/>
                <a:gd name="T14" fmla="*/ 32 w 32"/>
                <a:gd name="T15" fmla="*/ 24 h 32"/>
                <a:gd name="T16" fmla="*/ 24 w 32"/>
                <a:gd name="T17" fmla="*/ 16 h 32"/>
                <a:gd name="T18" fmla="*/ 24 w 32"/>
                <a:gd name="T19" fmla="*/ 16 h 32"/>
                <a:gd name="T20" fmla="*/ 16 w 32"/>
                <a:gd name="T21" fmla="*/ 24 h 32"/>
                <a:gd name="T22" fmla="*/ 16 w 32"/>
                <a:gd name="T23" fmla="*/ 24 h 32"/>
                <a:gd name="T24" fmla="*/ 24 w 32"/>
                <a:gd name="T25" fmla="*/ 24 h 32"/>
                <a:gd name="T26" fmla="*/ 24 w 32"/>
                <a:gd name="T27" fmla="*/ 24 h 32"/>
                <a:gd name="T28" fmla="*/ 16 w 32"/>
                <a:gd name="T29" fmla="*/ 32 h 32"/>
                <a:gd name="T30" fmla="*/ 16 w 32"/>
                <a:gd name="T31" fmla="*/ 32 h 32"/>
                <a:gd name="T32" fmla="*/ 0 w 32"/>
                <a:gd name="T33" fmla="*/ 16 h 32"/>
                <a:gd name="T34" fmla="*/ 0 w 32"/>
                <a:gd name="T35" fmla="*/ 16 h 32"/>
                <a:gd name="T36" fmla="*/ 0 w 32"/>
                <a:gd name="T37" fmla="*/ 8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32"/>
                <a:gd name="T59" fmla="*/ 32 w 32"/>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32">
                  <a:moveTo>
                    <a:pt x="0" y="8"/>
                  </a:moveTo>
                  <a:lnTo>
                    <a:pt x="0" y="8"/>
                  </a:lnTo>
                  <a:lnTo>
                    <a:pt x="16" y="0"/>
                  </a:lnTo>
                  <a:lnTo>
                    <a:pt x="32" y="24"/>
                  </a:lnTo>
                  <a:lnTo>
                    <a:pt x="24" y="16"/>
                  </a:lnTo>
                  <a:lnTo>
                    <a:pt x="16" y="24"/>
                  </a:lnTo>
                  <a:lnTo>
                    <a:pt x="24" y="24"/>
                  </a:lnTo>
                  <a:lnTo>
                    <a:pt x="16" y="32"/>
                  </a:lnTo>
                  <a:lnTo>
                    <a:pt x="0" y="16"/>
                  </a:lnTo>
                  <a:lnTo>
                    <a:pt x="0" y="8"/>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31" name="Freeform 5"/>
            <p:cNvSpPr>
              <a:spLocks/>
            </p:cNvSpPr>
            <p:nvPr/>
          </p:nvSpPr>
          <p:spPr bwMode="auto">
            <a:xfrm>
              <a:off x="1567" y="3293"/>
              <a:ext cx="24" cy="32"/>
            </a:xfrm>
            <a:custGeom>
              <a:avLst/>
              <a:gdLst>
                <a:gd name="T0" fmla="*/ 0 w 24"/>
                <a:gd name="T1" fmla="*/ 0 h 32"/>
                <a:gd name="T2" fmla="*/ 0 w 24"/>
                <a:gd name="T3" fmla="*/ 0 h 32"/>
                <a:gd name="T4" fmla="*/ 8 w 24"/>
                <a:gd name="T5" fmla="*/ 24 h 32"/>
                <a:gd name="T6" fmla="*/ 8 w 24"/>
                <a:gd name="T7" fmla="*/ 24 h 32"/>
                <a:gd name="T8" fmla="*/ 24 w 24"/>
                <a:gd name="T9" fmla="*/ 32 h 32"/>
                <a:gd name="T10" fmla="*/ 24 w 24"/>
                <a:gd name="T11" fmla="*/ 32 h 32"/>
                <a:gd name="T12" fmla="*/ 16 w 24"/>
                <a:gd name="T13" fmla="*/ 8 h 32"/>
                <a:gd name="T14" fmla="*/ 16 w 24"/>
                <a:gd name="T15" fmla="*/ 8 h 32"/>
                <a:gd name="T16" fmla="*/ 8 w 24"/>
                <a:gd name="T17" fmla="*/ 0 h 32"/>
                <a:gd name="T18" fmla="*/ 8 w 24"/>
                <a:gd name="T19" fmla="*/ 0 h 32"/>
                <a:gd name="T20" fmla="*/ 0 w 24"/>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32"/>
                <a:gd name="T35" fmla="*/ 24 w 24"/>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32">
                  <a:moveTo>
                    <a:pt x="0" y="0"/>
                  </a:moveTo>
                  <a:lnTo>
                    <a:pt x="0" y="0"/>
                  </a:lnTo>
                  <a:lnTo>
                    <a:pt x="8" y="24"/>
                  </a:lnTo>
                  <a:lnTo>
                    <a:pt x="24" y="32"/>
                  </a:lnTo>
                  <a:lnTo>
                    <a:pt x="16" y="8"/>
                  </a:lnTo>
                  <a:lnTo>
                    <a:pt x="8" y="0"/>
                  </a:lnTo>
                  <a:lnTo>
                    <a:pt x="0" y="0"/>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32" name="Freeform 6"/>
            <p:cNvSpPr>
              <a:spLocks/>
            </p:cNvSpPr>
            <p:nvPr/>
          </p:nvSpPr>
          <p:spPr bwMode="auto">
            <a:xfrm>
              <a:off x="1559" y="3261"/>
              <a:ext cx="32" cy="24"/>
            </a:xfrm>
            <a:custGeom>
              <a:avLst/>
              <a:gdLst>
                <a:gd name="T0" fmla="*/ 32 w 32"/>
                <a:gd name="T1" fmla="*/ 16 h 24"/>
                <a:gd name="T2" fmla="*/ 32 w 32"/>
                <a:gd name="T3" fmla="*/ 16 h 24"/>
                <a:gd name="T4" fmla="*/ 24 w 32"/>
                <a:gd name="T5" fmla="*/ 24 h 24"/>
                <a:gd name="T6" fmla="*/ 24 w 32"/>
                <a:gd name="T7" fmla="*/ 24 h 24"/>
                <a:gd name="T8" fmla="*/ 16 w 32"/>
                <a:gd name="T9" fmla="*/ 24 h 24"/>
                <a:gd name="T10" fmla="*/ 16 w 32"/>
                <a:gd name="T11" fmla="*/ 24 h 24"/>
                <a:gd name="T12" fmla="*/ 16 w 32"/>
                <a:gd name="T13" fmla="*/ 16 h 24"/>
                <a:gd name="T14" fmla="*/ 16 w 32"/>
                <a:gd name="T15" fmla="*/ 16 h 24"/>
                <a:gd name="T16" fmla="*/ 0 w 32"/>
                <a:gd name="T17" fmla="*/ 0 h 24"/>
                <a:gd name="T18" fmla="*/ 0 w 32"/>
                <a:gd name="T19" fmla="*/ 0 h 24"/>
                <a:gd name="T20" fmla="*/ 8 w 32"/>
                <a:gd name="T21" fmla="*/ 0 h 24"/>
                <a:gd name="T22" fmla="*/ 8 w 32"/>
                <a:gd name="T23" fmla="*/ 0 h 24"/>
                <a:gd name="T24" fmla="*/ 32 w 32"/>
                <a:gd name="T25" fmla="*/ 1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24"/>
                <a:gd name="T41" fmla="*/ 32 w 32"/>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24">
                  <a:moveTo>
                    <a:pt x="32" y="16"/>
                  </a:moveTo>
                  <a:lnTo>
                    <a:pt x="32" y="16"/>
                  </a:lnTo>
                  <a:lnTo>
                    <a:pt x="24" y="24"/>
                  </a:lnTo>
                  <a:lnTo>
                    <a:pt x="16" y="24"/>
                  </a:lnTo>
                  <a:lnTo>
                    <a:pt x="16" y="16"/>
                  </a:lnTo>
                  <a:lnTo>
                    <a:pt x="0" y="0"/>
                  </a:lnTo>
                  <a:lnTo>
                    <a:pt x="8" y="0"/>
                  </a:lnTo>
                  <a:lnTo>
                    <a:pt x="32" y="16"/>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33" name="Freeform 7"/>
            <p:cNvSpPr>
              <a:spLocks/>
            </p:cNvSpPr>
            <p:nvPr/>
          </p:nvSpPr>
          <p:spPr bwMode="auto">
            <a:xfrm>
              <a:off x="1631" y="3317"/>
              <a:ext cx="32" cy="40"/>
            </a:xfrm>
            <a:custGeom>
              <a:avLst/>
              <a:gdLst>
                <a:gd name="T0" fmla="*/ 8 w 32"/>
                <a:gd name="T1" fmla="*/ 8 h 40"/>
                <a:gd name="T2" fmla="*/ 8 w 32"/>
                <a:gd name="T3" fmla="*/ 8 h 40"/>
                <a:gd name="T4" fmla="*/ 32 w 32"/>
                <a:gd name="T5" fmla="*/ 32 h 40"/>
                <a:gd name="T6" fmla="*/ 32 w 32"/>
                <a:gd name="T7" fmla="*/ 32 h 40"/>
                <a:gd name="T8" fmla="*/ 32 w 32"/>
                <a:gd name="T9" fmla="*/ 40 h 40"/>
                <a:gd name="T10" fmla="*/ 32 w 32"/>
                <a:gd name="T11" fmla="*/ 40 h 40"/>
                <a:gd name="T12" fmla="*/ 16 w 32"/>
                <a:gd name="T13" fmla="*/ 24 h 40"/>
                <a:gd name="T14" fmla="*/ 16 w 32"/>
                <a:gd name="T15" fmla="*/ 24 h 40"/>
                <a:gd name="T16" fmla="*/ 8 w 32"/>
                <a:gd name="T17" fmla="*/ 24 h 40"/>
                <a:gd name="T18" fmla="*/ 8 w 32"/>
                <a:gd name="T19" fmla="*/ 24 h 40"/>
                <a:gd name="T20" fmla="*/ 0 w 32"/>
                <a:gd name="T21" fmla="*/ 16 h 40"/>
                <a:gd name="T22" fmla="*/ 0 w 32"/>
                <a:gd name="T23" fmla="*/ 16 h 40"/>
                <a:gd name="T24" fmla="*/ 0 w 32"/>
                <a:gd name="T25" fmla="*/ 0 h 40"/>
                <a:gd name="T26" fmla="*/ 0 w 32"/>
                <a:gd name="T27" fmla="*/ 0 h 40"/>
                <a:gd name="T28" fmla="*/ 8 w 32"/>
                <a:gd name="T29" fmla="*/ 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0"/>
                <a:gd name="T47" fmla="*/ 32 w 3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0">
                  <a:moveTo>
                    <a:pt x="8" y="8"/>
                  </a:moveTo>
                  <a:lnTo>
                    <a:pt x="8" y="8"/>
                  </a:lnTo>
                  <a:lnTo>
                    <a:pt x="32" y="32"/>
                  </a:lnTo>
                  <a:lnTo>
                    <a:pt x="32" y="40"/>
                  </a:lnTo>
                  <a:lnTo>
                    <a:pt x="16" y="24"/>
                  </a:lnTo>
                  <a:lnTo>
                    <a:pt x="8" y="24"/>
                  </a:lnTo>
                  <a:lnTo>
                    <a:pt x="0" y="16"/>
                  </a:lnTo>
                  <a:lnTo>
                    <a:pt x="0" y="0"/>
                  </a:lnTo>
                  <a:lnTo>
                    <a:pt x="8" y="8"/>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34" name="Freeform 8"/>
            <p:cNvSpPr>
              <a:spLocks/>
            </p:cNvSpPr>
            <p:nvPr/>
          </p:nvSpPr>
          <p:spPr bwMode="auto">
            <a:xfrm>
              <a:off x="1655" y="3381"/>
              <a:ext cx="40" cy="24"/>
            </a:xfrm>
            <a:custGeom>
              <a:avLst/>
              <a:gdLst>
                <a:gd name="T0" fmla="*/ 16 w 40"/>
                <a:gd name="T1" fmla="*/ 0 h 24"/>
                <a:gd name="T2" fmla="*/ 16 w 40"/>
                <a:gd name="T3" fmla="*/ 0 h 24"/>
                <a:gd name="T4" fmla="*/ 16 w 40"/>
                <a:gd name="T5" fmla="*/ 16 h 24"/>
                <a:gd name="T6" fmla="*/ 16 w 40"/>
                <a:gd name="T7" fmla="*/ 16 h 24"/>
                <a:gd name="T8" fmla="*/ 24 w 40"/>
                <a:gd name="T9" fmla="*/ 16 h 24"/>
                <a:gd name="T10" fmla="*/ 24 w 40"/>
                <a:gd name="T11" fmla="*/ 16 h 24"/>
                <a:gd name="T12" fmla="*/ 24 w 40"/>
                <a:gd name="T13" fmla="*/ 0 h 24"/>
                <a:gd name="T14" fmla="*/ 24 w 40"/>
                <a:gd name="T15" fmla="*/ 0 h 24"/>
                <a:gd name="T16" fmla="*/ 32 w 40"/>
                <a:gd name="T17" fmla="*/ 0 h 24"/>
                <a:gd name="T18" fmla="*/ 40 w 40"/>
                <a:gd name="T19" fmla="*/ 8 h 24"/>
                <a:gd name="T20" fmla="*/ 40 w 40"/>
                <a:gd name="T21" fmla="*/ 16 h 24"/>
                <a:gd name="T22" fmla="*/ 32 w 40"/>
                <a:gd name="T23" fmla="*/ 24 h 24"/>
                <a:gd name="T24" fmla="*/ 32 w 40"/>
                <a:gd name="T25" fmla="*/ 24 h 24"/>
                <a:gd name="T26" fmla="*/ 24 w 40"/>
                <a:gd name="T27" fmla="*/ 24 h 24"/>
                <a:gd name="T28" fmla="*/ 16 w 40"/>
                <a:gd name="T29" fmla="*/ 24 h 24"/>
                <a:gd name="T30" fmla="*/ 16 w 40"/>
                <a:gd name="T31" fmla="*/ 24 h 24"/>
                <a:gd name="T32" fmla="*/ 8 w 40"/>
                <a:gd name="T33" fmla="*/ 16 h 24"/>
                <a:gd name="T34" fmla="*/ 8 w 40"/>
                <a:gd name="T35" fmla="*/ 16 h 24"/>
                <a:gd name="T36" fmla="*/ 0 w 40"/>
                <a:gd name="T37" fmla="*/ 0 h 24"/>
                <a:gd name="T38" fmla="*/ 0 w 40"/>
                <a:gd name="T39" fmla="*/ 0 h 24"/>
                <a:gd name="T40" fmla="*/ 16 w 4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4"/>
                <a:gd name="T65" fmla="*/ 40 w 4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4">
                  <a:moveTo>
                    <a:pt x="16" y="0"/>
                  </a:moveTo>
                  <a:lnTo>
                    <a:pt x="16" y="0"/>
                  </a:lnTo>
                  <a:lnTo>
                    <a:pt x="16" y="16"/>
                  </a:lnTo>
                  <a:lnTo>
                    <a:pt x="24" y="16"/>
                  </a:lnTo>
                  <a:lnTo>
                    <a:pt x="24" y="0"/>
                  </a:lnTo>
                  <a:lnTo>
                    <a:pt x="32" y="0"/>
                  </a:lnTo>
                  <a:lnTo>
                    <a:pt x="40" y="8"/>
                  </a:lnTo>
                  <a:lnTo>
                    <a:pt x="40" y="16"/>
                  </a:lnTo>
                  <a:lnTo>
                    <a:pt x="32" y="24"/>
                  </a:lnTo>
                  <a:lnTo>
                    <a:pt x="24" y="24"/>
                  </a:lnTo>
                  <a:lnTo>
                    <a:pt x="16" y="24"/>
                  </a:lnTo>
                  <a:lnTo>
                    <a:pt x="8" y="16"/>
                  </a:lnTo>
                  <a:lnTo>
                    <a:pt x="0" y="0"/>
                  </a:lnTo>
                  <a:lnTo>
                    <a:pt x="16" y="0"/>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35" name="Freeform 9"/>
            <p:cNvSpPr>
              <a:spLocks/>
            </p:cNvSpPr>
            <p:nvPr/>
          </p:nvSpPr>
          <p:spPr bwMode="auto">
            <a:xfrm>
              <a:off x="1183" y="3357"/>
              <a:ext cx="48" cy="40"/>
            </a:xfrm>
            <a:custGeom>
              <a:avLst/>
              <a:gdLst>
                <a:gd name="T0" fmla="*/ 24 w 48"/>
                <a:gd name="T1" fmla="*/ 0 h 40"/>
                <a:gd name="T2" fmla="*/ 24 w 48"/>
                <a:gd name="T3" fmla="*/ 0 h 40"/>
                <a:gd name="T4" fmla="*/ 16 w 48"/>
                <a:gd name="T5" fmla="*/ 8 h 40"/>
                <a:gd name="T6" fmla="*/ 16 w 48"/>
                <a:gd name="T7" fmla="*/ 8 h 40"/>
                <a:gd name="T8" fmla="*/ 16 w 48"/>
                <a:gd name="T9" fmla="*/ 16 h 40"/>
                <a:gd name="T10" fmla="*/ 16 w 48"/>
                <a:gd name="T11" fmla="*/ 16 h 40"/>
                <a:gd name="T12" fmla="*/ 16 w 48"/>
                <a:gd name="T13" fmla="*/ 24 h 40"/>
                <a:gd name="T14" fmla="*/ 16 w 48"/>
                <a:gd name="T15" fmla="*/ 24 h 40"/>
                <a:gd name="T16" fmla="*/ 8 w 48"/>
                <a:gd name="T17" fmla="*/ 8 h 40"/>
                <a:gd name="T18" fmla="*/ 8 w 48"/>
                <a:gd name="T19" fmla="*/ 8 h 40"/>
                <a:gd name="T20" fmla="*/ 0 w 48"/>
                <a:gd name="T21" fmla="*/ 24 h 40"/>
                <a:gd name="T22" fmla="*/ 0 w 48"/>
                <a:gd name="T23" fmla="*/ 24 h 40"/>
                <a:gd name="T24" fmla="*/ 8 w 48"/>
                <a:gd name="T25" fmla="*/ 40 h 40"/>
                <a:gd name="T26" fmla="*/ 8 w 48"/>
                <a:gd name="T27" fmla="*/ 40 h 40"/>
                <a:gd name="T28" fmla="*/ 24 w 48"/>
                <a:gd name="T29" fmla="*/ 32 h 40"/>
                <a:gd name="T30" fmla="*/ 24 w 48"/>
                <a:gd name="T31" fmla="*/ 32 h 40"/>
                <a:gd name="T32" fmla="*/ 32 w 48"/>
                <a:gd name="T33" fmla="*/ 16 h 40"/>
                <a:gd name="T34" fmla="*/ 32 w 48"/>
                <a:gd name="T35" fmla="*/ 16 h 40"/>
                <a:gd name="T36" fmla="*/ 48 w 48"/>
                <a:gd name="T37" fmla="*/ 16 h 40"/>
                <a:gd name="T38" fmla="*/ 48 w 48"/>
                <a:gd name="T39" fmla="*/ 16 h 40"/>
                <a:gd name="T40" fmla="*/ 40 w 48"/>
                <a:gd name="T41" fmla="*/ 8 h 40"/>
                <a:gd name="T42" fmla="*/ 40 w 48"/>
                <a:gd name="T43" fmla="*/ 0 h 40"/>
                <a:gd name="T44" fmla="*/ 40 w 48"/>
                <a:gd name="T45" fmla="*/ 0 h 40"/>
                <a:gd name="T46" fmla="*/ 24 w 48"/>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
                <a:gd name="T73" fmla="*/ 0 h 40"/>
                <a:gd name="T74" fmla="*/ 48 w 4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 h="40">
                  <a:moveTo>
                    <a:pt x="24" y="0"/>
                  </a:moveTo>
                  <a:lnTo>
                    <a:pt x="24" y="0"/>
                  </a:lnTo>
                  <a:lnTo>
                    <a:pt x="16" y="8"/>
                  </a:lnTo>
                  <a:lnTo>
                    <a:pt x="16" y="16"/>
                  </a:lnTo>
                  <a:lnTo>
                    <a:pt x="16" y="24"/>
                  </a:lnTo>
                  <a:lnTo>
                    <a:pt x="8" y="8"/>
                  </a:lnTo>
                  <a:lnTo>
                    <a:pt x="0" y="24"/>
                  </a:lnTo>
                  <a:lnTo>
                    <a:pt x="8" y="40"/>
                  </a:lnTo>
                  <a:lnTo>
                    <a:pt x="24" y="32"/>
                  </a:lnTo>
                  <a:lnTo>
                    <a:pt x="32" y="16"/>
                  </a:lnTo>
                  <a:lnTo>
                    <a:pt x="48" y="16"/>
                  </a:lnTo>
                  <a:lnTo>
                    <a:pt x="40" y="8"/>
                  </a:lnTo>
                  <a:lnTo>
                    <a:pt x="40" y="0"/>
                  </a:lnTo>
                  <a:lnTo>
                    <a:pt x="24" y="0"/>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36" name="Freeform 10"/>
            <p:cNvSpPr>
              <a:spLocks/>
            </p:cNvSpPr>
            <p:nvPr/>
          </p:nvSpPr>
          <p:spPr bwMode="auto">
            <a:xfrm>
              <a:off x="903" y="3509"/>
              <a:ext cx="32" cy="24"/>
            </a:xfrm>
            <a:custGeom>
              <a:avLst/>
              <a:gdLst>
                <a:gd name="T0" fmla="*/ 24 w 32"/>
                <a:gd name="T1" fmla="*/ 0 h 24"/>
                <a:gd name="T2" fmla="*/ 24 w 32"/>
                <a:gd name="T3" fmla="*/ 0 h 24"/>
                <a:gd name="T4" fmla="*/ 32 w 32"/>
                <a:gd name="T5" fmla="*/ 8 h 24"/>
                <a:gd name="T6" fmla="*/ 32 w 32"/>
                <a:gd name="T7" fmla="*/ 8 h 24"/>
                <a:gd name="T8" fmla="*/ 8 w 32"/>
                <a:gd name="T9" fmla="*/ 24 h 24"/>
                <a:gd name="T10" fmla="*/ 8 w 32"/>
                <a:gd name="T11" fmla="*/ 24 h 24"/>
                <a:gd name="T12" fmla="*/ 0 w 32"/>
                <a:gd name="T13" fmla="*/ 24 h 24"/>
                <a:gd name="T14" fmla="*/ 0 w 32"/>
                <a:gd name="T15" fmla="*/ 24 h 24"/>
                <a:gd name="T16" fmla="*/ 8 w 32"/>
                <a:gd name="T17" fmla="*/ 16 h 24"/>
                <a:gd name="T18" fmla="*/ 8 w 32"/>
                <a:gd name="T19" fmla="*/ 16 h 24"/>
                <a:gd name="T20" fmla="*/ 16 w 32"/>
                <a:gd name="T21" fmla="*/ 8 h 24"/>
                <a:gd name="T22" fmla="*/ 16 w 32"/>
                <a:gd name="T23" fmla="*/ 8 h 24"/>
                <a:gd name="T24" fmla="*/ 16 w 32"/>
                <a:gd name="T25" fmla="*/ 8 h 24"/>
                <a:gd name="T26" fmla="*/ 16 w 32"/>
                <a:gd name="T27" fmla="*/ 8 h 24"/>
                <a:gd name="T28" fmla="*/ 24 w 32"/>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4"/>
                <a:gd name="T47" fmla="*/ 32 w 32"/>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4">
                  <a:moveTo>
                    <a:pt x="24" y="0"/>
                  </a:moveTo>
                  <a:lnTo>
                    <a:pt x="24" y="0"/>
                  </a:lnTo>
                  <a:lnTo>
                    <a:pt x="32" y="8"/>
                  </a:lnTo>
                  <a:lnTo>
                    <a:pt x="8" y="24"/>
                  </a:lnTo>
                  <a:lnTo>
                    <a:pt x="0" y="24"/>
                  </a:lnTo>
                  <a:lnTo>
                    <a:pt x="8" y="16"/>
                  </a:lnTo>
                  <a:lnTo>
                    <a:pt x="16" y="8"/>
                  </a:lnTo>
                  <a:lnTo>
                    <a:pt x="24" y="0"/>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37" name="Freeform 11"/>
            <p:cNvSpPr>
              <a:spLocks/>
            </p:cNvSpPr>
            <p:nvPr/>
          </p:nvSpPr>
          <p:spPr bwMode="auto">
            <a:xfrm>
              <a:off x="903" y="3509"/>
              <a:ext cx="32" cy="24"/>
            </a:xfrm>
            <a:custGeom>
              <a:avLst/>
              <a:gdLst>
                <a:gd name="T0" fmla="*/ 24 w 32"/>
                <a:gd name="T1" fmla="*/ 0 h 24"/>
                <a:gd name="T2" fmla="*/ 24 w 32"/>
                <a:gd name="T3" fmla="*/ 0 h 24"/>
                <a:gd name="T4" fmla="*/ 24 w 32"/>
                <a:gd name="T5" fmla="*/ 0 h 24"/>
                <a:gd name="T6" fmla="*/ 32 w 32"/>
                <a:gd name="T7" fmla="*/ 8 h 24"/>
                <a:gd name="T8" fmla="*/ 32 w 32"/>
                <a:gd name="T9" fmla="*/ 8 h 24"/>
                <a:gd name="T10" fmla="*/ 32 w 32"/>
                <a:gd name="T11" fmla="*/ 8 h 24"/>
                <a:gd name="T12" fmla="*/ 32 w 32"/>
                <a:gd name="T13" fmla="*/ 8 h 24"/>
                <a:gd name="T14" fmla="*/ 8 w 32"/>
                <a:gd name="T15" fmla="*/ 24 h 24"/>
                <a:gd name="T16" fmla="*/ 8 w 32"/>
                <a:gd name="T17" fmla="*/ 24 h 24"/>
                <a:gd name="T18" fmla="*/ 8 w 32"/>
                <a:gd name="T19" fmla="*/ 24 h 24"/>
                <a:gd name="T20" fmla="*/ 8 w 32"/>
                <a:gd name="T21" fmla="*/ 24 h 24"/>
                <a:gd name="T22" fmla="*/ 0 w 32"/>
                <a:gd name="T23" fmla="*/ 24 h 24"/>
                <a:gd name="T24" fmla="*/ 0 w 32"/>
                <a:gd name="T25" fmla="*/ 24 h 24"/>
                <a:gd name="T26" fmla="*/ 0 w 32"/>
                <a:gd name="T27" fmla="*/ 24 h 24"/>
                <a:gd name="T28" fmla="*/ 0 w 32"/>
                <a:gd name="T29" fmla="*/ 24 h 24"/>
                <a:gd name="T30" fmla="*/ 8 w 32"/>
                <a:gd name="T31" fmla="*/ 16 h 24"/>
                <a:gd name="T32" fmla="*/ 8 w 32"/>
                <a:gd name="T33" fmla="*/ 16 h 24"/>
                <a:gd name="T34" fmla="*/ 8 w 32"/>
                <a:gd name="T35" fmla="*/ 16 h 24"/>
                <a:gd name="T36" fmla="*/ 8 w 32"/>
                <a:gd name="T37" fmla="*/ 16 h 24"/>
                <a:gd name="T38" fmla="*/ 16 w 32"/>
                <a:gd name="T39" fmla="*/ 8 h 24"/>
                <a:gd name="T40" fmla="*/ 16 w 32"/>
                <a:gd name="T41" fmla="*/ 8 h 24"/>
                <a:gd name="T42" fmla="*/ 16 w 32"/>
                <a:gd name="T43" fmla="*/ 8 h 24"/>
                <a:gd name="T44" fmla="*/ 16 w 32"/>
                <a:gd name="T45" fmla="*/ 8 h 24"/>
                <a:gd name="T46" fmla="*/ 16 w 32"/>
                <a:gd name="T47" fmla="*/ 8 h 24"/>
                <a:gd name="T48" fmla="*/ 16 w 32"/>
                <a:gd name="T49" fmla="*/ 8 h 24"/>
                <a:gd name="T50" fmla="*/ 16 w 32"/>
                <a:gd name="T51" fmla="*/ 8 h 24"/>
                <a:gd name="T52" fmla="*/ 16 w 32"/>
                <a:gd name="T53" fmla="*/ 8 h 24"/>
                <a:gd name="T54" fmla="*/ 24 w 32"/>
                <a:gd name="T55" fmla="*/ 0 h 24"/>
                <a:gd name="T56" fmla="*/ 24 w 32"/>
                <a:gd name="T57" fmla="*/ 0 h 24"/>
                <a:gd name="T58" fmla="*/ 24 w 32"/>
                <a:gd name="T59" fmla="*/ 0 h 24"/>
                <a:gd name="T60" fmla="*/ 32 w 32"/>
                <a:gd name="T61" fmla="*/ 8 h 24"/>
                <a:gd name="T62" fmla="*/ 32 w 32"/>
                <a:gd name="T63" fmla="*/ 8 h 24"/>
                <a:gd name="T64" fmla="*/ 8 w 32"/>
                <a:gd name="T65" fmla="*/ 24 h 24"/>
                <a:gd name="T66" fmla="*/ 8 w 32"/>
                <a:gd name="T67" fmla="*/ 24 h 24"/>
                <a:gd name="T68" fmla="*/ 0 w 32"/>
                <a:gd name="T69" fmla="*/ 24 h 24"/>
                <a:gd name="T70" fmla="*/ 0 w 32"/>
                <a:gd name="T71" fmla="*/ 24 h 24"/>
                <a:gd name="T72" fmla="*/ 8 w 32"/>
                <a:gd name="T73" fmla="*/ 16 h 24"/>
                <a:gd name="T74" fmla="*/ 8 w 32"/>
                <a:gd name="T75" fmla="*/ 16 h 24"/>
                <a:gd name="T76" fmla="*/ 16 w 32"/>
                <a:gd name="T77" fmla="*/ 8 h 24"/>
                <a:gd name="T78" fmla="*/ 16 w 32"/>
                <a:gd name="T79" fmla="*/ 8 h 24"/>
                <a:gd name="T80" fmla="*/ 16 w 32"/>
                <a:gd name="T81" fmla="*/ 8 h 24"/>
                <a:gd name="T82" fmla="*/ 16 w 32"/>
                <a:gd name="T83" fmla="*/ 8 h 24"/>
                <a:gd name="T84" fmla="*/ 24 w 32"/>
                <a:gd name="T85" fmla="*/ 0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
                <a:gd name="T130" fmla="*/ 0 h 24"/>
                <a:gd name="T131" fmla="*/ 32 w 32"/>
                <a:gd name="T132" fmla="*/ 24 h 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 h="24">
                  <a:moveTo>
                    <a:pt x="24" y="0"/>
                  </a:moveTo>
                  <a:lnTo>
                    <a:pt x="24" y="0"/>
                  </a:lnTo>
                  <a:lnTo>
                    <a:pt x="32" y="8"/>
                  </a:lnTo>
                  <a:lnTo>
                    <a:pt x="8" y="24"/>
                  </a:lnTo>
                  <a:lnTo>
                    <a:pt x="0" y="24"/>
                  </a:lnTo>
                  <a:lnTo>
                    <a:pt x="8" y="16"/>
                  </a:lnTo>
                  <a:lnTo>
                    <a:pt x="16" y="8"/>
                  </a:lnTo>
                  <a:lnTo>
                    <a:pt x="24" y="0"/>
                  </a:lnTo>
                  <a:lnTo>
                    <a:pt x="32" y="8"/>
                  </a:lnTo>
                  <a:lnTo>
                    <a:pt x="8" y="24"/>
                  </a:lnTo>
                  <a:lnTo>
                    <a:pt x="0" y="24"/>
                  </a:lnTo>
                  <a:lnTo>
                    <a:pt x="8" y="16"/>
                  </a:lnTo>
                  <a:lnTo>
                    <a:pt x="16" y="8"/>
                  </a:lnTo>
                  <a:lnTo>
                    <a:pt x="24" y="0"/>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38" name="Freeform 12"/>
            <p:cNvSpPr>
              <a:spLocks/>
            </p:cNvSpPr>
            <p:nvPr/>
          </p:nvSpPr>
          <p:spPr bwMode="auto">
            <a:xfrm>
              <a:off x="871" y="3525"/>
              <a:ext cx="32" cy="24"/>
            </a:xfrm>
            <a:custGeom>
              <a:avLst/>
              <a:gdLst>
                <a:gd name="T0" fmla="*/ 0 w 32"/>
                <a:gd name="T1" fmla="*/ 24 h 24"/>
                <a:gd name="T2" fmla="*/ 0 w 32"/>
                <a:gd name="T3" fmla="*/ 24 h 24"/>
                <a:gd name="T4" fmla="*/ 0 w 32"/>
                <a:gd name="T5" fmla="*/ 24 h 24"/>
                <a:gd name="T6" fmla="*/ 0 w 32"/>
                <a:gd name="T7" fmla="*/ 16 h 24"/>
                <a:gd name="T8" fmla="*/ 0 w 32"/>
                <a:gd name="T9" fmla="*/ 16 h 24"/>
                <a:gd name="T10" fmla="*/ 8 w 32"/>
                <a:gd name="T11" fmla="*/ 8 h 24"/>
                <a:gd name="T12" fmla="*/ 8 w 32"/>
                <a:gd name="T13" fmla="*/ 8 h 24"/>
                <a:gd name="T14" fmla="*/ 8 w 32"/>
                <a:gd name="T15" fmla="*/ 8 h 24"/>
                <a:gd name="T16" fmla="*/ 24 w 32"/>
                <a:gd name="T17" fmla="*/ 0 h 24"/>
                <a:gd name="T18" fmla="*/ 24 w 32"/>
                <a:gd name="T19" fmla="*/ 0 h 24"/>
                <a:gd name="T20" fmla="*/ 24 w 32"/>
                <a:gd name="T21" fmla="*/ 0 h 24"/>
                <a:gd name="T22" fmla="*/ 24 w 32"/>
                <a:gd name="T23" fmla="*/ 0 h 24"/>
                <a:gd name="T24" fmla="*/ 32 w 32"/>
                <a:gd name="T25" fmla="*/ 0 h 24"/>
                <a:gd name="T26" fmla="*/ 24 w 32"/>
                <a:gd name="T27" fmla="*/ 8 h 24"/>
                <a:gd name="T28" fmla="*/ 16 w 32"/>
                <a:gd name="T29" fmla="*/ 16 h 24"/>
                <a:gd name="T30" fmla="*/ 8 w 32"/>
                <a:gd name="T31" fmla="*/ 24 h 24"/>
                <a:gd name="T32" fmla="*/ 0 w 32"/>
                <a:gd name="T33" fmla="*/ 24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4"/>
                <a:gd name="T53" fmla="*/ 32 w 32"/>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4">
                  <a:moveTo>
                    <a:pt x="0" y="24"/>
                  </a:moveTo>
                  <a:lnTo>
                    <a:pt x="0" y="24"/>
                  </a:lnTo>
                  <a:lnTo>
                    <a:pt x="0" y="16"/>
                  </a:lnTo>
                  <a:lnTo>
                    <a:pt x="8" y="8"/>
                  </a:lnTo>
                  <a:lnTo>
                    <a:pt x="24" y="0"/>
                  </a:lnTo>
                  <a:lnTo>
                    <a:pt x="32" y="0"/>
                  </a:lnTo>
                  <a:lnTo>
                    <a:pt x="24" y="8"/>
                  </a:lnTo>
                  <a:lnTo>
                    <a:pt x="16" y="16"/>
                  </a:lnTo>
                  <a:lnTo>
                    <a:pt x="8" y="24"/>
                  </a:lnTo>
                  <a:lnTo>
                    <a:pt x="0" y="24"/>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39" name="Oval 13"/>
            <p:cNvSpPr>
              <a:spLocks noChangeArrowheads="1"/>
            </p:cNvSpPr>
            <p:nvPr/>
          </p:nvSpPr>
          <p:spPr bwMode="auto">
            <a:xfrm>
              <a:off x="967" y="3485"/>
              <a:ext cx="24" cy="24"/>
            </a:xfrm>
            <a:prstGeom prst="ellipse">
              <a:avLst/>
            </a:pr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40" name="Oval 14"/>
            <p:cNvSpPr>
              <a:spLocks noChangeArrowheads="1"/>
            </p:cNvSpPr>
            <p:nvPr/>
          </p:nvSpPr>
          <p:spPr bwMode="auto">
            <a:xfrm>
              <a:off x="679" y="3549"/>
              <a:ext cx="24" cy="24"/>
            </a:xfrm>
            <a:prstGeom prst="ellipse">
              <a:avLst/>
            </a:pr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41" name="Oval 15"/>
            <p:cNvSpPr>
              <a:spLocks noChangeArrowheads="1"/>
            </p:cNvSpPr>
            <p:nvPr/>
          </p:nvSpPr>
          <p:spPr bwMode="auto">
            <a:xfrm>
              <a:off x="751" y="3549"/>
              <a:ext cx="24" cy="24"/>
            </a:xfrm>
            <a:prstGeom prst="ellipse">
              <a:avLst/>
            </a:pr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42" name="Oval 16"/>
            <p:cNvSpPr>
              <a:spLocks noChangeArrowheads="1"/>
            </p:cNvSpPr>
            <p:nvPr/>
          </p:nvSpPr>
          <p:spPr bwMode="auto">
            <a:xfrm>
              <a:off x="647" y="3541"/>
              <a:ext cx="16" cy="24"/>
            </a:xfrm>
            <a:prstGeom prst="ellipse">
              <a:avLst/>
            </a:pr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43" name="Oval 17"/>
            <p:cNvSpPr>
              <a:spLocks noChangeArrowheads="1"/>
            </p:cNvSpPr>
            <p:nvPr/>
          </p:nvSpPr>
          <p:spPr bwMode="auto">
            <a:xfrm>
              <a:off x="1055" y="3469"/>
              <a:ext cx="16" cy="16"/>
            </a:xfrm>
            <a:prstGeom prst="ellipse">
              <a:avLst/>
            </a:pr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44" name="Freeform 18"/>
            <p:cNvSpPr>
              <a:spLocks/>
            </p:cNvSpPr>
            <p:nvPr/>
          </p:nvSpPr>
          <p:spPr bwMode="auto">
            <a:xfrm>
              <a:off x="935" y="3269"/>
              <a:ext cx="32" cy="16"/>
            </a:xfrm>
            <a:custGeom>
              <a:avLst/>
              <a:gdLst>
                <a:gd name="T0" fmla="*/ 24 w 32"/>
                <a:gd name="T1" fmla="*/ 0 h 16"/>
                <a:gd name="T2" fmla="*/ 32 w 32"/>
                <a:gd name="T3" fmla="*/ 0 h 16"/>
                <a:gd name="T4" fmla="*/ 32 w 32"/>
                <a:gd name="T5" fmla="*/ 8 h 16"/>
                <a:gd name="T6" fmla="*/ 32 w 32"/>
                <a:gd name="T7" fmla="*/ 16 h 16"/>
                <a:gd name="T8" fmla="*/ 16 w 32"/>
                <a:gd name="T9" fmla="*/ 16 h 16"/>
                <a:gd name="T10" fmla="*/ 16 w 32"/>
                <a:gd name="T11" fmla="*/ 16 h 16"/>
                <a:gd name="T12" fmla="*/ 0 w 32"/>
                <a:gd name="T13" fmla="*/ 8 h 16"/>
                <a:gd name="T14" fmla="*/ 0 w 32"/>
                <a:gd name="T15" fmla="*/ 8 h 16"/>
                <a:gd name="T16" fmla="*/ 0 w 32"/>
                <a:gd name="T17" fmla="*/ 0 h 16"/>
                <a:gd name="T18" fmla="*/ 0 w 32"/>
                <a:gd name="T19" fmla="*/ 0 h 16"/>
                <a:gd name="T20" fmla="*/ 24 w 32"/>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6"/>
                <a:gd name="T35" fmla="*/ 32 w 3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6">
                  <a:moveTo>
                    <a:pt x="24" y="0"/>
                  </a:moveTo>
                  <a:lnTo>
                    <a:pt x="32" y="0"/>
                  </a:lnTo>
                  <a:lnTo>
                    <a:pt x="32" y="8"/>
                  </a:lnTo>
                  <a:lnTo>
                    <a:pt x="32" y="16"/>
                  </a:lnTo>
                  <a:lnTo>
                    <a:pt x="16" y="16"/>
                  </a:lnTo>
                  <a:lnTo>
                    <a:pt x="0" y="8"/>
                  </a:lnTo>
                  <a:lnTo>
                    <a:pt x="0" y="0"/>
                  </a:lnTo>
                  <a:lnTo>
                    <a:pt x="24" y="0"/>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45" name="Freeform 19"/>
            <p:cNvSpPr>
              <a:spLocks/>
            </p:cNvSpPr>
            <p:nvPr/>
          </p:nvSpPr>
          <p:spPr bwMode="auto">
            <a:xfrm>
              <a:off x="719" y="3541"/>
              <a:ext cx="32" cy="16"/>
            </a:xfrm>
            <a:custGeom>
              <a:avLst/>
              <a:gdLst>
                <a:gd name="T0" fmla="*/ 0 w 32"/>
                <a:gd name="T1" fmla="*/ 8 h 16"/>
                <a:gd name="T2" fmla="*/ 0 w 32"/>
                <a:gd name="T3" fmla="*/ 8 h 16"/>
                <a:gd name="T4" fmla="*/ 24 w 32"/>
                <a:gd name="T5" fmla="*/ 16 h 16"/>
                <a:gd name="T6" fmla="*/ 24 w 32"/>
                <a:gd name="T7" fmla="*/ 16 h 16"/>
                <a:gd name="T8" fmla="*/ 32 w 32"/>
                <a:gd name="T9" fmla="*/ 0 h 16"/>
                <a:gd name="T10" fmla="*/ 32 w 32"/>
                <a:gd name="T11" fmla="*/ 0 h 16"/>
                <a:gd name="T12" fmla="*/ 16 w 32"/>
                <a:gd name="T13" fmla="*/ 0 h 16"/>
                <a:gd name="T14" fmla="*/ 0 w 32"/>
                <a:gd name="T15" fmla="*/ 8 h 16"/>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16"/>
                <a:gd name="T26" fmla="*/ 32 w 3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16">
                  <a:moveTo>
                    <a:pt x="0" y="8"/>
                  </a:moveTo>
                  <a:lnTo>
                    <a:pt x="0" y="8"/>
                  </a:lnTo>
                  <a:lnTo>
                    <a:pt x="24" y="16"/>
                  </a:lnTo>
                  <a:lnTo>
                    <a:pt x="32" y="0"/>
                  </a:lnTo>
                  <a:lnTo>
                    <a:pt x="16" y="0"/>
                  </a:lnTo>
                  <a:lnTo>
                    <a:pt x="0" y="8"/>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46" name="Freeform 20"/>
            <p:cNvSpPr>
              <a:spLocks/>
            </p:cNvSpPr>
            <p:nvPr/>
          </p:nvSpPr>
          <p:spPr bwMode="auto">
            <a:xfrm>
              <a:off x="719" y="3541"/>
              <a:ext cx="32" cy="16"/>
            </a:xfrm>
            <a:custGeom>
              <a:avLst/>
              <a:gdLst>
                <a:gd name="T0" fmla="*/ 0 w 32"/>
                <a:gd name="T1" fmla="*/ 8 h 16"/>
                <a:gd name="T2" fmla="*/ 0 w 32"/>
                <a:gd name="T3" fmla="*/ 8 h 16"/>
                <a:gd name="T4" fmla="*/ 0 w 32"/>
                <a:gd name="T5" fmla="*/ 8 h 16"/>
                <a:gd name="T6" fmla="*/ 24 w 32"/>
                <a:gd name="T7" fmla="*/ 16 h 16"/>
                <a:gd name="T8" fmla="*/ 24 w 32"/>
                <a:gd name="T9" fmla="*/ 16 h 16"/>
                <a:gd name="T10" fmla="*/ 24 w 32"/>
                <a:gd name="T11" fmla="*/ 16 h 16"/>
                <a:gd name="T12" fmla="*/ 24 w 32"/>
                <a:gd name="T13" fmla="*/ 16 h 16"/>
                <a:gd name="T14" fmla="*/ 32 w 32"/>
                <a:gd name="T15" fmla="*/ 0 h 16"/>
                <a:gd name="T16" fmla="*/ 32 w 32"/>
                <a:gd name="T17" fmla="*/ 0 h 16"/>
                <a:gd name="T18" fmla="*/ 32 w 32"/>
                <a:gd name="T19" fmla="*/ 0 h 16"/>
                <a:gd name="T20" fmla="*/ 32 w 32"/>
                <a:gd name="T21" fmla="*/ 0 h 16"/>
                <a:gd name="T22" fmla="*/ 16 w 32"/>
                <a:gd name="T23" fmla="*/ 0 h 16"/>
                <a:gd name="T24" fmla="*/ 16 w 32"/>
                <a:gd name="T25" fmla="*/ 0 h 16"/>
                <a:gd name="T26" fmla="*/ 0 w 32"/>
                <a:gd name="T27" fmla="*/ 8 h 16"/>
                <a:gd name="T28" fmla="*/ 0 w 32"/>
                <a:gd name="T29" fmla="*/ 8 h 16"/>
                <a:gd name="T30" fmla="*/ 0 w 32"/>
                <a:gd name="T31" fmla="*/ 8 h 16"/>
                <a:gd name="T32" fmla="*/ 24 w 32"/>
                <a:gd name="T33" fmla="*/ 16 h 16"/>
                <a:gd name="T34" fmla="*/ 24 w 32"/>
                <a:gd name="T35" fmla="*/ 16 h 16"/>
                <a:gd name="T36" fmla="*/ 32 w 32"/>
                <a:gd name="T37" fmla="*/ 0 h 16"/>
                <a:gd name="T38" fmla="*/ 32 w 32"/>
                <a:gd name="T39" fmla="*/ 0 h 16"/>
                <a:gd name="T40" fmla="*/ 16 w 32"/>
                <a:gd name="T41" fmla="*/ 0 h 16"/>
                <a:gd name="T42" fmla="*/ 0 w 32"/>
                <a:gd name="T43" fmla="*/ 8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6"/>
                <a:gd name="T68" fmla="*/ 32 w 32"/>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6">
                  <a:moveTo>
                    <a:pt x="0" y="8"/>
                  </a:moveTo>
                  <a:lnTo>
                    <a:pt x="0" y="8"/>
                  </a:lnTo>
                  <a:lnTo>
                    <a:pt x="24" y="16"/>
                  </a:lnTo>
                  <a:lnTo>
                    <a:pt x="32" y="0"/>
                  </a:lnTo>
                  <a:lnTo>
                    <a:pt x="16" y="0"/>
                  </a:lnTo>
                  <a:lnTo>
                    <a:pt x="0" y="8"/>
                  </a:lnTo>
                  <a:lnTo>
                    <a:pt x="24" y="16"/>
                  </a:lnTo>
                  <a:lnTo>
                    <a:pt x="32" y="0"/>
                  </a:lnTo>
                  <a:lnTo>
                    <a:pt x="16" y="0"/>
                  </a:lnTo>
                  <a:lnTo>
                    <a:pt x="0" y="8"/>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47" name="Freeform 21"/>
            <p:cNvSpPr>
              <a:spLocks/>
            </p:cNvSpPr>
            <p:nvPr/>
          </p:nvSpPr>
          <p:spPr bwMode="auto">
            <a:xfrm>
              <a:off x="879" y="3125"/>
              <a:ext cx="40" cy="40"/>
            </a:xfrm>
            <a:custGeom>
              <a:avLst/>
              <a:gdLst>
                <a:gd name="T0" fmla="*/ 0 w 40"/>
                <a:gd name="T1" fmla="*/ 0 h 40"/>
                <a:gd name="T2" fmla="*/ 0 w 40"/>
                <a:gd name="T3" fmla="*/ 8 h 40"/>
                <a:gd name="T4" fmla="*/ 8 w 40"/>
                <a:gd name="T5" fmla="*/ 16 h 40"/>
                <a:gd name="T6" fmla="*/ 16 w 40"/>
                <a:gd name="T7" fmla="*/ 16 h 40"/>
                <a:gd name="T8" fmla="*/ 24 w 40"/>
                <a:gd name="T9" fmla="*/ 8 h 40"/>
                <a:gd name="T10" fmla="*/ 24 w 40"/>
                <a:gd name="T11" fmla="*/ 8 h 40"/>
                <a:gd name="T12" fmla="*/ 24 w 40"/>
                <a:gd name="T13" fmla="*/ 16 h 40"/>
                <a:gd name="T14" fmla="*/ 32 w 40"/>
                <a:gd name="T15" fmla="*/ 24 h 40"/>
                <a:gd name="T16" fmla="*/ 40 w 40"/>
                <a:gd name="T17" fmla="*/ 24 h 40"/>
                <a:gd name="T18" fmla="*/ 40 w 40"/>
                <a:gd name="T19" fmla="*/ 24 h 40"/>
                <a:gd name="T20" fmla="*/ 24 w 40"/>
                <a:gd name="T21" fmla="*/ 40 h 40"/>
                <a:gd name="T22" fmla="*/ 24 w 40"/>
                <a:gd name="T23" fmla="*/ 40 h 40"/>
                <a:gd name="T24" fmla="*/ 24 w 40"/>
                <a:gd name="T25" fmla="*/ 32 h 40"/>
                <a:gd name="T26" fmla="*/ 16 w 40"/>
                <a:gd name="T27" fmla="*/ 16 h 40"/>
                <a:gd name="T28" fmla="*/ 0 w 40"/>
                <a:gd name="T29" fmla="*/ 16 h 40"/>
                <a:gd name="T30" fmla="*/ 0 w 40"/>
                <a:gd name="T31" fmla="*/ 16 h 40"/>
                <a:gd name="T32" fmla="*/ 0 w 40"/>
                <a:gd name="T33" fmla="*/ 16 h 40"/>
                <a:gd name="T34" fmla="*/ 0 w 40"/>
                <a:gd name="T35" fmla="*/ 8 h 40"/>
                <a:gd name="T36" fmla="*/ 0 w 40"/>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0"/>
                <a:gd name="T59" fmla="*/ 40 w 40"/>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0">
                  <a:moveTo>
                    <a:pt x="0" y="0"/>
                  </a:moveTo>
                  <a:lnTo>
                    <a:pt x="0" y="8"/>
                  </a:lnTo>
                  <a:lnTo>
                    <a:pt x="8" y="16"/>
                  </a:lnTo>
                  <a:lnTo>
                    <a:pt x="16" y="16"/>
                  </a:lnTo>
                  <a:lnTo>
                    <a:pt x="24" y="8"/>
                  </a:lnTo>
                  <a:lnTo>
                    <a:pt x="24" y="16"/>
                  </a:lnTo>
                  <a:lnTo>
                    <a:pt x="32" y="24"/>
                  </a:lnTo>
                  <a:lnTo>
                    <a:pt x="40" y="24"/>
                  </a:lnTo>
                  <a:lnTo>
                    <a:pt x="24" y="40"/>
                  </a:lnTo>
                  <a:lnTo>
                    <a:pt x="24" y="32"/>
                  </a:lnTo>
                  <a:lnTo>
                    <a:pt x="16" y="16"/>
                  </a:lnTo>
                  <a:lnTo>
                    <a:pt x="0" y="16"/>
                  </a:lnTo>
                  <a:lnTo>
                    <a:pt x="0" y="8"/>
                  </a:lnTo>
                  <a:lnTo>
                    <a:pt x="0" y="0"/>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grpSp>
      <p:grpSp>
        <p:nvGrpSpPr>
          <p:cNvPr id="2051" name="Group 22"/>
          <p:cNvGrpSpPr>
            <a:grpSpLocks/>
          </p:cNvGrpSpPr>
          <p:nvPr/>
        </p:nvGrpSpPr>
        <p:grpSpPr bwMode="auto">
          <a:xfrm>
            <a:off x="2938464" y="4818064"/>
            <a:ext cx="1017587" cy="739775"/>
            <a:chOff x="1881" y="3218"/>
            <a:chExt cx="384" cy="248"/>
          </a:xfrm>
        </p:grpSpPr>
        <p:sp>
          <p:nvSpPr>
            <p:cNvPr id="2121" name="Freeform 23"/>
            <p:cNvSpPr>
              <a:spLocks/>
            </p:cNvSpPr>
            <p:nvPr/>
          </p:nvSpPr>
          <p:spPr bwMode="auto">
            <a:xfrm>
              <a:off x="1913" y="3218"/>
              <a:ext cx="32" cy="32"/>
            </a:xfrm>
            <a:custGeom>
              <a:avLst/>
              <a:gdLst>
                <a:gd name="T0" fmla="*/ 0 w 32"/>
                <a:gd name="T1" fmla="*/ 16 h 32"/>
                <a:gd name="T2" fmla="*/ 0 w 32"/>
                <a:gd name="T3" fmla="*/ 8 h 32"/>
                <a:gd name="T4" fmla="*/ 16 w 32"/>
                <a:gd name="T5" fmla="*/ 0 h 32"/>
                <a:gd name="T6" fmla="*/ 32 w 32"/>
                <a:gd name="T7" fmla="*/ 0 h 32"/>
                <a:gd name="T8" fmla="*/ 32 w 32"/>
                <a:gd name="T9" fmla="*/ 0 h 32"/>
                <a:gd name="T10" fmla="*/ 32 w 32"/>
                <a:gd name="T11" fmla="*/ 16 h 32"/>
                <a:gd name="T12" fmla="*/ 32 w 32"/>
                <a:gd name="T13" fmla="*/ 16 h 32"/>
                <a:gd name="T14" fmla="*/ 24 w 32"/>
                <a:gd name="T15" fmla="*/ 32 h 32"/>
                <a:gd name="T16" fmla="*/ 24 w 32"/>
                <a:gd name="T17" fmla="*/ 32 h 32"/>
                <a:gd name="T18" fmla="*/ 16 w 32"/>
                <a:gd name="T19" fmla="*/ 32 h 32"/>
                <a:gd name="T20" fmla="*/ 0 w 32"/>
                <a:gd name="T21" fmla="*/ 24 h 32"/>
                <a:gd name="T22" fmla="*/ 0 w 32"/>
                <a:gd name="T23" fmla="*/ 1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2"/>
                <a:gd name="T38" fmla="*/ 32 w 32"/>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2">
                  <a:moveTo>
                    <a:pt x="0" y="16"/>
                  </a:moveTo>
                  <a:lnTo>
                    <a:pt x="0" y="8"/>
                  </a:lnTo>
                  <a:lnTo>
                    <a:pt x="16" y="0"/>
                  </a:lnTo>
                  <a:lnTo>
                    <a:pt x="32" y="0"/>
                  </a:lnTo>
                  <a:lnTo>
                    <a:pt x="32" y="16"/>
                  </a:lnTo>
                  <a:lnTo>
                    <a:pt x="24" y="32"/>
                  </a:lnTo>
                  <a:lnTo>
                    <a:pt x="16" y="32"/>
                  </a:lnTo>
                  <a:lnTo>
                    <a:pt x="0" y="24"/>
                  </a:lnTo>
                  <a:lnTo>
                    <a:pt x="0" y="16"/>
                  </a:lnTo>
                  <a:close/>
                </a:path>
              </a:pathLst>
            </a:custGeom>
            <a:solidFill>
              <a:srgbClr val="009900"/>
            </a:solidFill>
            <a:ln w="9525">
              <a:solidFill>
                <a:schemeClr val="tx1"/>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22" name="Freeform 24"/>
            <p:cNvSpPr>
              <a:spLocks/>
            </p:cNvSpPr>
            <p:nvPr/>
          </p:nvSpPr>
          <p:spPr bwMode="auto">
            <a:xfrm>
              <a:off x="2025" y="3258"/>
              <a:ext cx="40" cy="40"/>
            </a:xfrm>
            <a:custGeom>
              <a:avLst/>
              <a:gdLst>
                <a:gd name="T0" fmla="*/ 8 w 40"/>
                <a:gd name="T1" fmla="*/ 8 h 40"/>
                <a:gd name="T2" fmla="*/ 8 w 40"/>
                <a:gd name="T3" fmla="*/ 8 h 40"/>
                <a:gd name="T4" fmla="*/ 8 w 40"/>
                <a:gd name="T5" fmla="*/ 0 h 40"/>
                <a:gd name="T6" fmla="*/ 16 w 40"/>
                <a:gd name="T7" fmla="*/ 0 h 40"/>
                <a:gd name="T8" fmla="*/ 24 w 40"/>
                <a:gd name="T9" fmla="*/ 16 h 40"/>
                <a:gd name="T10" fmla="*/ 32 w 40"/>
                <a:gd name="T11" fmla="*/ 24 h 40"/>
                <a:gd name="T12" fmla="*/ 40 w 40"/>
                <a:gd name="T13" fmla="*/ 32 h 40"/>
                <a:gd name="T14" fmla="*/ 32 w 40"/>
                <a:gd name="T15" fmla="*/ 40 h 40"/>
                <a:gd name="T16" fmla="*/ 32 w 40"/>
                <a:gd name="T17" fmla="*/ 40 h 40"/>
                <a:gd name="T18" fmla="*/ 16 w 40"/>
                <a:gd name="T19" fmla="*/ 32 h 40"/>
                <a:gd name="T20" fmla="*/ 16 w 40"/>
                <a:gd name="T21" fmla="*/ 32 h 40"/>
                <a:gd name="T22" fmla="*/ 16 w 40"/>
                <a:gd name="T23" fmla="*/ 32 h 40"/>
                <a:gd name="T24" fmla="*/ 8 w 40"/>
                <a:gd name="T25" fmla="*/ 32 h 40"/>
                <a:gd name="T26" fmla="*/ 8 w 40"/>
                <a:gd name="T27" fmla="*/ 32 h 40"/>
                <a:gd name="T28" fmla="*/ 0 w 40"/>
                <a:gd name="T29" fmla="*/ 24 h 40"/>
                <a:gd name="T30" fmla="*/ 0 w 40"/>
                <a:gd name="T31" fmla="*/ 24 h 40"/>
                <a:gd name="T32" fmla="*/ 0 w 40"/>
                <a:gd name="T33" fmla="*/ 8 h 40"/>
                <a:gd name="T34" fmla="*/ 0 w 40"/>
                <a:gd name="T35" fmla="*/ 8 h 40"/>
                <a:gd name="T36" fmla="*/ 8 w 40"/>
                <a:gd name="T37" fmla="*/ 8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0"/>
                <a:gd name="T59" fmla="*/ 40 w 40"/>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0">
                  <a:moveTo>
                    <a:pt x="8" y="8"/>
                  </a:moveTo>
                  <a:lnTo>
                    <a:pt x="8" y="8"/>
                  </a:lnTo>
                  <a:lnTo>
                    <a:pt x="8" y="0"/>
                  </a:lnTo>
                  <a:lnTo>
                    <a:pt x="16" y="0"/>
                  </a:lnTo>
                  <a:lnTo>
                    <a:pt x="24" y="16"/>
                  </a:lnTo>
                  <a:lnTo>
                    <a:pt x="32" y="24"/>
                  </a:lnTo>
                  <a:lnTo>
                    <a:pt x="40" y="32"/>
                  </a:lnTo>
                  <a:lnTo>
                    <a:pt x="32" y="40"/>
                  </a:lnTo>
                  <a:lnTo>
                    <a:pt x="16" y="32"/>
                  </a:lnTo>
                  <a:lnTo>
                    <a:pt x="8" y="32"/>
                  </a:lnTo>
                  <a:lnTo>
                    <a:pt x="0" y="24"/>
                  </a:lnTo>
                  <a:lnTo>
                    <a:pt x="0" y="8"/>
                  </a:lnTo>
                  <a:lnTo>
                    <a:pt x="8" y="8"/>
                  </a:lnTo>
                  <a:close/>
                </a:path>
              </a:pathLst>
            </a:custGeom>
            <a:solidFill>
              <a:srgbClr val="009900"/>
            </a:solidFill>
            <a:ln w="9525">
              <a:solidFill>
                <a:schemeClr val="tx1"/>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23" name="Freeform 25"/>
            <p:cNvSpPr>
              <a:spLocks/>
            </p:cNvSpPr>
            <p:nvPr/>
          </p:nvSpPr>
          <p:spPr bwMode="auto">
            <a:xfrm>
              <a:off x="2089" y="3290"/>
              <a:ext cx="40" cy="16"/>
            </a:xfrm>
            <a:custGeom>
              <a:avLst/>
              <a:gdLst>
                <a:gd name="T0" fmla="*/ 8 w 40"/>
                <a:gd name="T1" fmla="*/ 0 h 16"/>
                <a:gd name="T2" fmla="*/ 0 w 40"/>
                <a:gd name="T3" fmla="*/ 16 h 16"/>
                <a:gd name="T4" fmla="*/ 0 w 40"/>
                <a:gd name="T5" fmla="*/ 16 h 16"/>
                <a:gd name="T6" fmla="*/ 24 w 40"/>
                <a:gd name="T7" fmla="*/ 16 h 16"/>
                <a:gd name="T8" fmla="*/ 24 w 40"/>
                <a:gd name="T9" fmla="*/ 16 h 16"/>
                <a:gd name="T10" fmla="*/ 32 w 40"/>
                <a:gd name="T11" fmla="*/ 16 h 16"/>
                <a:gd name="T12" fmla="*/ 40 w 40"/>
                <a:gd name="T13" fmla="*/ 16 h 16"/>
                <a:gd name="T14" fmla="*/ 40 w 40"/>
                <a:gd name="T15" fmla="*/ 8 h 16"/>
                <a:gd name="T16" fmla="*/ 24 w 40"/>
                <a:gd name="T17" fmla="*/ 8 h 16"/>
                <a:gd name="T18" fmla="*/ 8 w 40"/>
                <a:gd name="T19" fmla="*/ 8 h 16"/>
                <a:gd name="T20" fmla="*/ 8 w 4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16"/>
                <a:gd name="T35" fmla="*/ 40 w 4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16">
                  <a:moveTo>
                    <a:pt x="8" y="0"/>
                  </a:moveTo>
                  <a:lnTo>
                    <a:pt x="0" y="16"/>
                  </a:lnTo>
                  <a:lnTo>
                    <a:pt x="24" y="16"/>
                  </a:lnTo>
                  <a:lnTo>
                    <a:pt x="32" y="16"/>
                  </a:lnTo>
                  <a:lnTo>
                    <a:pt x="40" y="16"/>
                  </a:lnTo>
                  <a:lnTo>
                    <a:pt x="40" y="8"/>
                  </a:lnTo>
                  <a:lnTo>
                    <a:pt x="24" y="8"/>
                  </a:lnTo>
                  <a:lnTo>
                    <a:pt x="8" y="8"/>
                  </a:lnTo>
                  <a:lnTo>
                    <a:pt x="8" y="0"/>
                  </a:lnTo>
                  <a:close/>
                </a:path>
              </a:pathLst>
            </a:custGeom>
            <a:solidFill>
              <a:srgbClr val="009900"/>
            </a:solidFill>
            <a:ln w="9525">
              <a:solidFill>
                <a:schemeClr val="tx1"/>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24" name="Freeform 26"/>
            <p:cNvSpPr>
              <a:spLocks/>
            </p:cNvSpPr>
            <p:nvPr/>
          </p:nvSpPr>
          <p:spPr bwMode="auto">
            <a:xfrm>
              <a:off x="2137" y="3314"/>
              <a:ext cx="48" cy="32"/>
            </a:xfrm>
            <a:custGeom>
              <a:avLst/>
              <a:gdLst>
                <a:gd name="T0" fmla="*/ 0 w 48"/>
                <a:gd name="T1" fmla="*/ 0 h 32"/>
                <a:gd name="T2" fmla="*/ 0 w 48"/>
                <a:gd name="T3" fmla="*/ 0 h 32"/>
                <a:gd name="T4" fmla="*/ 0 w 48"/>
                <a:gd name="T5" fmla="*/ 0 h 32"/>
                <a:gd name="T6" fmla="*/ 8 w 48"/>
                <a:gd name="T7" fmla="*/ 0 h 32"/>
                <a:gd name="T8" fmla="*/ 16 w 48"/>
                <a:gd name="T9" fmla="*/ 8 h 32"/>
                <a:gd name="T10" fmla="*/ 32 w 48"/>
                <a:gd name="T11" fmla="*/ 8 h 32"/>
                <a:gd name="T12" fmla="*/ 32 w 48"/>
                <a:gd name="T13" fmla="*/ 8 h 32"/>
                <a:gd name="T14" fmla="*/ 40 w 48"/>
                <a:gd name="T15" fmla="*/ 8 h 32"/>
                <a:gd name="T16" fmla="*/ 40 w 48"/>
                <a:gd name="T17" fmla="*/ 16 h 32"/>
                <a:gd name="T18" fmla="*/ 48 w 48"/>
                <a:gd name="T19" fmla="*/ 16 h 32"/>
                <a:gd name="T20" fmla="*/ 48 w 48"/>
                <a:gd name="T21" fmla="*/ 24 h 32"/>
                <a:gd name="T22" fmla="*/ 32 w 48"/>
                <a:gd name="T23" fmla="*/ 24 h 32"/>
                <a:gd name="T24" fmla="*/ 32 w 48"/>
                <a:gd name="T25" fmla="*/ 24 h 32"/>
                <a:gd name="T26" fmla="*/ 24 w 48"/>
                <a:gd name="T27" fmla="*/ 32 h 32"/>
                <a:gd name="T28" fmla="*/ 16 w 48"/>
                <a:gd name="T29" fmla="*/ 32 h 32"/>
                <a:gd name="T30" fmla="*/ 16 w 48"/>
                <a:gd name="T31" fmla="*/ 24 h 32"/>
                <a:gd name="T32" fmla="*/ 16 w 48"/>
                <a:gd name="T33" fmla="*/ 24 h 32"/>
                <a:gd name="T34" fmla="*/ 8 w 48"/>
                <a:gd name="T35" fmla="*/ 16 h 32"/>
                <a:gd name="T36" fmla="*/ 8 w 48"/>
                <a:gd name="T37" fmla="*/ 16 h 32"/>
                <a:gd name="T38" fmla="*/ 0 w 48"/>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32"/>
                <a:gd name="T62" fmla="*/ 48 w 48"/>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32">
                  <a:moveTo>
                    <a:pt x="0" y="0"/>
                  </a:moveTo>
                  <a:lnTo>
                    <a:pt x="0" y="0"/>
                  </a:lnTo>
                  <a:lnTo>
                    <a:pt x="8" y="0"/>
                  </a:lnTo>
                  <a:lnTo>
                    <a:pt x="16" y="8"/>
                  </a:lnTo>
                  <a:lnTo>
                    <a:pt x="32" y="8"/>
                  </a:lnTo>
                  <a:lnTo>
                    <a:pt x="40" y="8"/>
                  </a:lnTo>
                  <a:lnTo>
                    <a:pt x="40" y="16"/>
                  </a:lnTo>
                  <a:lnTo>
                    <a:pt x="48" y="16"/>
                  </a:lnTo>
                  <a:lnTo>
                    <a:pt x="48" y="24"/>
                  </a:lnTo>
                  <a:lnTo>
                    <a:pt x="32" y="24"/>
                  </a:lnTo>
                  <a:lnTo>
                    <a:pt x="24" y="32"/>
                  </a:lnTo>
                  <a:lnTo>
                    <a:pt x="16" y="32"/>
                  </a:lnTo>
                  <a:lnTo>
                    <a:pt x="16" y="24"/>
                  </a:lnTo>
                  <a:lnTo>
                    <a:pt x="8" y="16"/>
                  </a:lnTo>
                  <a:lnTo>
                    <a:pt x="0" y="0"/>
                  </a:lnTo>
                  <a:close/>
                </a:path>
              </a:pathLst>
            </a:custGeom>
            <a:solidFill>
              <a:srgbClr val="009900"/>
            </a:solidFill>
            <a:ln w="9525">
              <a:solidFill>
                <a:schemeClr val="tx1"/>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25" name="Freeform 27"/>
            <p:cNvSpPr>
              <a:spLocks/>
            </p:cNvSpPr>
            <p:nvPr/>
          </p:nvSpPr>
          <p:spPr bwMode="auto">
            <a:xfrm>
              <a:off x="2177" y="3362"/>
              <a:ext cx="88" cy="104"/>
            </a:xfrm>
            <a:custGeom>
              <a:avLst/>
              <a:gdLst>
                <a:gd name="T0" fmla="*/ 16 w 88"/>
                <a:gd name="T1" fmla="*/ 8 h 104"/>
                <a:gd name="T2" fmla="*/ 16 w 88"/>
                <a:gd name="T3" fmla="*/ 0 h 104"/>
                <a:gd name="T4" fmla="*/ 16 w 88"/>
                <a:gd name="T5" fmla="*/ 0 h 104"/>
                <a:gd name="T6" fmla="*/ 32 w 88"/>
                <a:gd name="T7" fmla="*/ 16 h 104"/>
                <a:gd name="T8" fmla="*/ 32 w 88"/>
                <a:gd name="T9" fmla="*/ 16 h 104"/>
                <a:gd name="T10" fmla="*/ 64 w 88"/>
                <a:gd name="T11" fmla="*/ 32 h 104"/>
                <a:gd name="T12" fmla="*/ 72 w 88"/>
                <a:gd name="T13" fmla="*/ 32 h 104"/>
                <a:gd name="T14" fmla="*/ 72 w 88"/>
                <a:gd name="T15" fmla="*/ 32 h 104"/>
                <a:gd name="T16" fmla="*/ 72 w 88"/>
                <a:gd name="T17" fmla="*/ 40 h 104"/>
                <a:gd name="T18" fmla="*/ 72 w 88"/>
                <a:gd name="T19" fmla="*/ 40 h 104"/>
                <a:gd name="T20" fmla="*/ 80 w 88"/>
                <a:gd name="T21" fmla="*/ 56 h 104"/>
                <a:gd name="T22" fmla="*/ 88 w 88"/>
                <a:gd name="T23" fmla="*/ 56 h 104"/>
                <a:gd name="T24" fmla="*/ 88 w 88"/>
                <a:gd name="T25" fmla="*/ 56 h 104"/>
                <a:gd name="T26" fmla="*/ 88 w 88"/>
                <a:gd name="T27" fmla="*/ 72 h 104"/>
                <a:gd name="T28" fmla="*/ 72 w 88"/>
                <a:gd name="T29" fmla="*/ 80 h 104"/>
                <a:gd name="T30" fmla="*/ 40 w 88"/>
                <a:gd name="T31" fmla="*/ 88 h 104"/>
                <a:gd name="T32" fmla="*/ 32 w 88"/>
                <a:gd name="T33" fmla="*/ 104 h 104"/>
                <a:gd name="T34" fmla="*/ 32 w 88"/>
                <a:gd name="T35" fmla="*/ 104 h 104"/>
                <a:gd name="T36" fmla="*/ 24 w 88"/>
                <a:gd name="T37" fmla="*/ 104 h 104"/>
                <a:gd name="T38" fmla="*/ 8 w 88"/>
                <a:gd name="T39" fmla="*/ 96 h 104"/>
                <a:gd name="T40" fmla="*/ 16 w 88"/>
                <a:gd name="T41" fmla="*/ 72 h 104"/>
                <a:gd name="T42" fmla="*/ 16 w 88"/>
                <a:gd name="T43" fmla="*/ 64 h 104"/>
                <a:gd name="T44" fmla="*/ 0 w 88"/>
                <a:gd name="T45" fmla="*/ 48 h 104"/>
                <a:gd name="T46" fmla="*/ 0 w 88"/>
                <a:gd name="T47" fmla="*/ 40 h 104"/>
                <a:gd name="T48" fmla="*/ 8 w 88"/>
                <a:gd name="T49" fmla="*/ 40 h 104"/>
                <a:gd name="T50" fmla="*/ 16 w 88"/>
                <a:gd name="T51" fmla="*/ 40 h 104"/>
                <a:gd name="T52" fmla="*/ 16 w 88"/>
                <a:gd name="T53" fmla="*/ 40 h 104"/>
                <a:gd name="T54" fmla="*/ 16 w 88"/>
                <a:gd name="T55" fmla="*/ 16 h 104"/>
                <a:gd name="T56" fmla="*/ 16 w 88"/>
                <a:gd name="T57" fmla="*/ 8 h 1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8"/>
                <a:gd name="T88" fmla="*/ 0 h 104"/>
                <a:gd name="T89" fmla="*/ 88 w 88"/>
                <a:gd name="T90" fmla="*/ 104 h 1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8" h="104">
                  <a:moveTo>
                    <a:pt x="16" y="8"/>
                  </a:moveTo>
                  <a:lnTo>
                    <a:pt x="16" y="0"/>
                  </a:lnTo>
                  <a:lnTo>
                    <a:pt x="32" y="16"/>
                  </a:lnTo>
                  <a:lnTo>
                    <a:pt x="64" y="32"/>
                  </a:lnTo>
                  <a:lnTo>
                    <a:pt x="72" y="32"/>
                  </a:lnTo>
                  <a:lnTo>
                    <a:pt x="72" y="40"/>
                  </a:lnTo>
                  <a:lnTo>
                    <a:pt x="80" y="56"/>
                  </a:lnTo>
                  <a:lnTo>
                    <a:pt x="88" y="56"/>
                  </a:lnTo>
                  <a:lnTo>
                    <a:pt x="88" y="72"/>
                  </a:lnTo>
                  <a:lnTo>
                    <a:pt x="72" y="80"/>
                  </a:lnTo>
                  <a:lnTo>
                    <a:pt x="40" y="88"/>
                  </a:lnTo>
                  <a:lnTo>
                    <a:pt x="32" y="104"/>
                  </a:lnTo>
                  <a:lnTo>
                    <a:pt x="24" y="104"/>
                  </a:lnTo>
                  <a:lnTo>
                    <a:pt x="8" y="96"/>
                  </a:lnTo>
                  <a:lnTo>
                    <a:pt x="16" y="72"/>
                  </a:lnTo>
                  <a:lnTo>
                    <a:pt x="16" y="64"/>
                  </a:lnTo>
                  <a:lnTo>
                    <a:pt x="0" y="48"/>
                  </a:lnTo>
                  <a:lnTo>
                    <a:pt x="0" y="40"/>
                  </a:lnTo>
                  <a:lnTo>
                    <a:pt x="8" y="40"/>
                  </a:lnTo>
                  <a:lnTo>
                    <a:pt x="16" y="40"/>
                  </a:lnTo>
                  <a:lnTo>
                    <a:pt x="16" y="16"/>
                  </a:lnTo>
                  <a:lnTo>
                    <a:pt x="16" y="8"/>
                  </a:lnTo>
                  <a:close/>
                </a:path>
              </a:pathLst>
            </a:custGeom>
            <a:solidFill>
              <a:srgbClr val="009900"/>
            </a:solidFill>
            <a:ln w="9525">
              <a:solidFill>
                <a:schemeClr val="tx1"/>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26" name="Freeform 28"/>
            <p:cNvSpPr>
              <a:spLocks/>
            </p:cNvSpPr>
            <p:nvPr/>
          </p:nvSpPr>
          <p:spPr bwMode="auto">
            <a:xfrm>
              <a:off x="2113" y="3322"/>
              <a:ext cx="8" cy="8"/>
            </a:xfrm>
            <a:custGeom>
              <a:avLst/>
              <a:gdLst>
                <a:gd name="T0" fmla="*/ 8 w 8"/>
                <a:gd name="T1" fmla="*/ 0 h 8"/>
                <a:gd name="T2" fmla="*/ 8 w 8"/>
                <a:gd name="T3" fmla="*/ 0 h 8"/>
                <a:gd name="T4" fmla="*/ 8 w 8"/>
                <a:gd name="T5" fmla="*/ 0 h 8"/>
                <a:gd name="T6" fmla="*/ 8 w 8"/>
                <a:gd name="T7" fmla="*/ 8 h 8"/>
                <a:gd name="T8" fmla="*/ 8 w 8"/>
                <a:gd name="T9" fmla="*/ 8 h 8"/>
                <a:gd name="T10" fmla="*/ 8 w 8"/>
                <a:gd name="T11" fmla="*/ 8 h 8"/>
                <a:gd name="T12" fmla="*/ 8 w 8"/>
                <a:gd name="T13" fmla="*/ 8 h 8"/>
                <a:gd name="T14" fmla="*/ 0 w 8"/>
                <a:gd name="T15" fmla="*/ 8 h 8"/>
                <a:gd name="T16" fmla="*/ 0 w 8"/>
                <a:gd name="T17" fmla="*/ 8 h 8"/>
                <a:gd name="T18" fmla="*/ 0 w 8"/>
                <a:gd name="T19" fmla="*/ 8 h 8"/>
                <a:gd name="T20" fmla="*/ 0 w 8"/>
                <a:gd name="T21" fmla="*/ 8 h 8"/>
                <a:gd name="T22" fmla="*/ 0 w 8"/>
                <a:gd name="T23" fmla="*/ 8 h 8"/>
                <a:gd name="T24" fmla="*/ 0 w 8"/>
                <a:gd name="T25" fmla="*/ 8 h 8"/>
                <a:gd name="T26" fmla="*/ 0 w 8"/>
                <a:gd name="T27" fmla="*/ 8 h 8"/>
                <a:gd name="T28" fmla="*/ 0 w 8"/>
                <a:gd name="T29" fmla="*/ 8 h 8"/>
                <a:gd name="T30" fmla="*/ 0 w 8"/>
                <a:gd name="T31" fmla="*/ 0 h 8"/>
                <a:gd name="T32" fmla="*/ 0 w 8"/>
                <a:gd name="T33" fmla="*/ 0 h 8"/>
                <a:gd name="T34" fmla="*/ 0 w 8"/>
                <a:gd name="T35" fmla="*/ 0 h 8"/>
                <a:gd name="T36" fmla="*/ 0 w 8"/>
                <a:gd name="T37" fmla="*/ 0 h 8"/>
                <a:gd name="T38" fmla="*/ 8 w 8"/>
                <a:gd name="T39" fmla="*/ 0 h 8"/>
                <a:gd name="T40" fmla="*/ 8 w 8"/>
                <a:gd name="T41" fmla="*/ 0 h 8"/>
                <a:gd name="T42" fmla="*/ 8 w 8"/>
                <a:gd name="T43" fmla="*/ 0 h 8"/>
                <a:gd name="T44" fmla="*/ 8 w 8"/>
                <a:gd name="T45" fmla="*/ 8 h 8"/>
                <a:gd name="T46" fmla="*/ 8 w 8"/>
                <a:gd name="T47" fmla="*/ 8 h 8"/>
                <a:gd name="T48" fmla="*/ 0 w 8"/>
                <a:gd name="T49" fmla="*/ 8 h 8"/>
                <a:gd name="T50" fmla="*/ 0 w 8"/>
                <a:gd name="T51" fmla="*/ 8 h 8"/>
                <a:gd name="T52" fmla="*/ 0 w 8"/>
                <a:gd name="T53" fmla="*/ 8 h 8"/>
                <a:gd name="T54" fmla="*/ 0 w 8"/>
                <a:gd name="T55" fmla="*/ 8 h 8"/>
                <a:gd name="T56" fmla="*/ 0 w 8"/>
                <a:gd name="T57" fmla="*/ 0 h 8"/>
                <a:gd name="T58" fmla="*/ 0 w 8"/>
                <a:gd name="T59" fmla="*/ 0 h 8"/>
                <a:gd name="T60" fmla="*/ 8 w 8"/>
                <a:gd name="T61" fmla="*/ 0 h 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
                <a:gd name="T94" fmla="*/ 0 h 8"/>
                <a:gd name="T95" fmla="*/ 8 w 8"/>
                <a:gd name="T96" fmla="*/ 8 h 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 h="8">
                  <a:moveTo>
                    <a:pt x="8" y="0"/>
                  </a:moveTo>
                  <a:lnTo>
                    <a:pt x="8" y="0"/>
                  </a:lnTo>
                  <a:lnTo>
                    <a:pt x="8" y="8"/>
                  </a:lnTo>
                  <a:lnTo>
                    <a:pt x="0" y="8"/>
                  </a:lnTo>
                  <a:lnTo>
                    <a:pt x="0" y="0"/>
                  </a:lnTo>
                  <a:lnTo>
                    <a:pt x="8" y="0"/>
                  </a:lnTo>
                  <a:lnTo>
                    <a:pt x="8" y="8"/>
                  </a:lnTo>
                  <a:lnTo>
                    <a:pt x="0" y="8"/>
                  </a:lnTo>
                  <a:lnTo>
                    <a:pt x="0" y="0"/>
                  </a:lnTo>
                  <a:lnTo>
                    <a:pt x="8" y="0"/>
                  </a:lnTo>
                  <a:close/>
                </a:path>
              </a:pathLst>
            </a:custGeom>
            <a:solidFill>
              <a:srgbClr val="009900"/>
            </a:solidFill>
            <a:ln w="9525">
              <a:solidFill>
                <a:schemeClr val="tx1"/>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27" name="Oval 29"/>
            <p:cNvSpPr>
              <a:spLocks noChangeArrowheads="1"/>
            </p:cNvSpPr>
            <p:nvPr/>
          </p:nvSpPr>
          <p:spPr bwMode="auto">
            <a:xfrm>
              <a:off x="2137" y="3346"/>
              <a:ext cx="16" cy="16"/>
            </a:xfrm>
            <a:prstGeom prst="ellipse">
              <a:avLst/>
            </a:prstGeom>
            <a:solidFill>
              <a:srgbClr val="009900"/>
            </a:solidFill>
            <a:ln w="9525">
              <a:solidFill>
                <a:schemeClr val="tx1"/>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28" name="Oval 30"/>
            <p:cNvSpPr>
              <a:spLocks noChangeArrowheads="1"/>
            </p:cNvSpPr>
            <p:nvPr/>
          </p:nvSpPr>
          <p:spPr bwMode="auto">
            <a:xfrm>
              <a:off x="1881" y="3242"/>
              <a:ext cx="24" cy="16"/>
            </a:xfrm>
            <a:prstGeom prst="ellipse">
              <a:avLst/>
            </a:prstGeom>
            <a:solidFill>
              <a:srgbClr val="009900"/>
            </a:solidFill>
            <a:ln w="9525">
              <a:solidFill>
                <a:schemeClr val="tx1"/>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grpSp>
      <p:sp>
        <p:nvSpPr>
          <p:cNvPr id="2052" name="Freeform 32"/>
          <p:cNvSpPr>
            <a:spLocks/>
          </p:cNvSpPr>
          <p:nvPr/>
        </p:nvSpPr>
        <p:spPr bwMode="auto">
          <a:xfrm>
            <a:off x="8128001" y="5180014"/>
            <a:ext cx="1331913" cy="1025525"/>
          </a:xfrm>
          <a:custGeom>
            <a:avLst/>
            <a:gdLst>
              <a:gd name="T0" fmla="*/ 980639 w 728"/>
              <a:gd name="T1" fmla="*/ 73252 h 560"/>
              <a:gd name="T2" fmla="*/ 951367 w 728"/>
              <a:gd name="T3" fmla="*/ 117203 h 560"/>
              <a:gd name="T4" fmla="*/ 966003 w 728"/>
              <a:gd name="T5" fmla="*/ 73252 h 560"/>
              <a:gd name="T6" fmla="*/ 1009912 w 728"/>
              <a:gd name="T7" fmla="*/ 146504 h 560"/>
              <a:gd name="T8" fmla="*/ 1039185 w 728"/>
              <a:gd name="T9" fmla="*/ 190455 h 560"/>
              <a:gd name="T10" fmla="*/ 1097731 w 728"/>
              <a:gd name="T11" fmla="*/ 293007 h 560"/>
              <a:gd name="T12" fmla="*/ 1068458 w 728"/>
              <a:gd name="T13" fmla="*/ 263706 h 560"/>
              <a:gd name="T14" fmla="*/ 1127003 w 728"/>
              <a:gd name="T15" fmla="*/ 351609 h 560"/>
              <a:gd name="T16" fmla="*/ 1214822 w 728"/>
              <a:gd name="T17" fmla="*/ 542063 h 560"/>
              <a:gd name="T18" fmla="*/ 1288004 w 728"/>
              <a:gd name="T19" fmla="*/ 673916 h 560"/>
              <a:gd name="T20" fmla="*/ 1317277 w 728"/>
              <a:gd name="T21" fmla="*/ 703217 h 560"/>
              <a:gd name="T22" fmla="*/ 1317277 w 728"/>
              <a:gd name="T23" fmla="*/ 864371 h 560"/>
              <a:gd name="T24" fmla="*/ 1302640 w 728"/>
              <a:gd name="T25" fmla="*/ 996224 h 560"/>
              <a:gd name="T26" fmla="*/ 1229458 w 728"/>
              <a:gd name="T27" fmla="*/ 1010875 h 560"/>
              <a:gd name="T28" fmla="*/ 1170913 w 728"/>
              <a:gd name="T29" fmla="*/ 996224 h 560"/>
              <a:gd name="T30" fmla="*/ 1200185 w 728"/>
              <a:gd name="T31" fmla="*/ 1010875 h 560"/>
              <a:gd name="T32" fmla="*/ 1200185 w 728"/>
              <a:gd name="T33" fmla="*/ 981574 h 560"/>
              <a:gd name="T34" fmla="*/ 1185549 w 728"/>
              <a:gd name="T35" fmla="*/ 952273 h 560"/>
              <a:gd name="T36" fmla="*/ 1170913 w 728"/>
              <a:gd name="T37" fmla="*/ 981574 h 560"/>
              <a:gd name="T38" fmla="*/ 1068458 w 728"/>
              <a:gd name="T39" fmla="*/ 893672 h 560"/>
              <a:gd name="T40" fmla="*/ 1009912 w 728"/>
              <a:gd name="T41" fmla="*/ 805770 h 560"/>
              <a:gd name="T42" fmla="*/ 980639 w 728"/>
              <a:gd name="T43" fmla="*/ 747168 h 560"/>
              <a:gd name="T44" fmla="*/ 966003 w 728"/>
              <a:gd name="T45" fmla="*/ 717867 h 560"/>
              <a:gd name="T46" fmla="*/ 966003 w 728"/>
              <a:gd name="T47" fmla="*/ 747168 h 560"/>
              <a:gd name="T48" fmla="*/ 907457 w 728"/>
              <a:gd name="T49" fmla="*/ 703217 h 560"/>
              <a:gd name="T50" fmla="*/ 878184 w 728"/>
              <a:gd name="T51" fmla="*/ 629965 h 560"/>
              <a:gd name="T52" fmla="*/ 878184 w 728"/>
              <a:gd name="T53" fmla="*/ 571364 h 560"/>
              <a:gd name="T54" fmla="*/ 848912 w 728"/>
              <a:gd name="T55" fmla="*/ 600665 h 560"/>
              <a:gd name="T56" fmla="*/ 834275 w 728"/>
              <a:gd name="T57" fmla="*/ 527413 h 560"/>
              <a:gd name="T58" fmla="*/ 834275 w 728"/>
              <a:gd name="T59" fmla="*/ 395560 h 560"/>
              <a:gd name="T60" fmla="*/ 805002 w 728"/>
              <a:gd name="T61" fmla="*/ 336958 h 560"/>
              <a:gd name="T62" fmla="*/ 746457 w 728"/>
              <a:gd name="T63" fmla="*/ 336958 h 560"/>
              <a:gd name="T64" fmla="*/ 717184 w 728"/>
              <a:gd name="T65" fmla="*/ 293007 h 560"/>
              <a:gd name="T66" fmla="*/ 600093 w 728"/>
              <a:gd name="T67" fmla="*/ 190455 h 560"/>
              <a:gd name="T68" fmla="*/ 526911 w 728"/>
              <a:gd name="T69" fmla="*/ 219755 h 560"/>
              <a:gd name="T70" fmla="*/ 453729 w 728"/>
              <a:gd name="T71" fmla="*/ 263706 h 560"/>
              <a:gd name="T72" fmla="*/ 453729 w 728"/>
              <a:gd name="T73" fmla="*/ 249056 h 560"/>
              <a:gd name="T74" fmla="*/ 380547 w 728"/>
              <a:gd name="T75" fmla="*/ 293007 h 560"/>
              <a:gd name="T76" fmla="*/ 380547 w 728"/>
              <a:gd name="T77" fmla="*/ 278357 h 560"/>
              <a:gd name="T78" fmla="*/ 365910 w 728"/>
              <a:gd name="T79" fmla="*/ 249056 h 560"/>
              <a:gd name="T80" fmla="*/ 351274 w 728"/>
              <a:gd name="T81" fmla="*/ 219755 h 560"/>
              <a:gd name="T82" fmla="*/ 336637 w 728"/>
              <a:gd name="T83" fmla="*/ 175804 h 560"/>
              <a:gd name="T84" fmla="*/ 307365 w 728"/>
              <a:gd name="T85" fmla="*/ 205105 h 560"/>
              <a:gd name="T86" fmla="*/ 190273 w 728"/>
              <a:gd name="T87" fmla="*/ 175804 h 560"/>
              <a:gd name="T88" fmla="*/ 219546 w 728"/>
              <a:gd name="T89" fmla="*/ 161154 h 560"/>
              <a:gd name="T90" fmla="*/ 146364 w 728"/>
              <a:gd name="T91" fmla="*/ 175804 h 560"/>
              <a:gd name="T92" fmla="*/ 87818 w 728"/>
              <a:gd name="T93" fmla="*/ 190455 h 560"/>
              <a:gd name="T94" fmla="*/ 102455 w 728"/>
              <a:gd name="T95" fmla="*/ 161154 h 560"/>
              <a:gd name="T96" fmla="*/ 73182 w 728"/>
              <a:gd name="T97" fmla="*/ 146504 h 560"/>
              <a:gd name="T98" fmla="*/ 58546 w 728"/>
              <a:gd name="T99" fmla="*/ 190455 h 560"/>
              <a:gd name="T100" fmla="*/ 43909 w 728"/>
              <a:gd name="T101" fmla="*/ 190455 h 560"/>
              <a:gd name="T102" fmla="*/ 43909 w 728"/>
              <a:gd name="T103" fmla="*/ 175804 h 560"/>
              <a:gd name="T104" fmla="*/ 14636 w 728"/>
              <a:gd name="T105" fmla="*/ 117203 h 560"/>
              <a:gd name="T106" fmla="*/ 409819 w 728"/>
              <a:gd name="T107" fmla="*/ 43951 h 560"/>
              <a:gd name="T108" fmla="*/ 848912 w 728"/>
              <a:gd name="T109" fmla="*/ 58601 h 560"/>
              <a:gd name="T110" fmla="*/ 892821 w 728"/>
              <a:gd name="T111" fmla="*/ 73252 h 560"/>
              <a:gd name="T112" fmla="*/ 892821 w 728"/>
              <a:gd name="T113" fmla="*/ 0 h 560"/>
              <a:gd name="T114" fmla="*/ 966003 w 728"/>
              <a:gd name="T115" fmla="*/ 29301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8"/>
              <a:gd name="T175" fmla="*/ 0 h 560"/>
              <a:gd name="T176" fmla="*/ 728 w 728"/>
              <a:gd name="T177" fmla="*/ 560 h 5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8" h="560">
                <a:moveTo>
                  <a:pt x="528" y="32"/>
                </a:moveTo>
                <a:lnTo>
                  <a:pt x="528" y="32"/>
                </a:lnTo>
                <a:lnTo>
                  <a:pt x="536" y="32"/>
                </a:lnTo>
                <a:lnTo>
                  <a:pt x="536" y="40"/>
                </a:lnTo>
                <a:lnTo>
                  <a:pt x="528" y="40"/>
                </a:lnTo>
                <a:lnTo>
                  <a:pt x="520" y="40"/>
                </a:lnTo>
                <a:lnTo>
                  <a:pt x="520" y="56"/>
                </a:lnTo>
                <a:lnTo>
                  <a:pt x="520" y="64"/>
                </a:lnTo>
                <a:lnTo>
                  <a:pt x="520" y="56"/>
                </a:lnTo>
                <a:lnTo>
                  <a:pt x="520" y="48"/>
                </a:lnTo>
                <a:lnTo>
                  <a:pt x="528" y="40"/>
                </a:lnTo>
                <a:lnTo>
                  <a:pt x="536" y="40"/>
                </a:lnTo>
                <a:lnTo>
                  <a:pt x="552" y="80"/>
                </a:lnTo>
                <a:lnTo>
                  <a:pt x="552" y="96"/>
                </a:lnTo>
                <a:lnTo>
                  <a:pt x="560" y="112"/>
                </a:lnTo>
                <a:lnTo>
                  <a:pt x="568" y="104"/>
                </a:lnTo>
                <a:lnTo>
                  <a:pt x="576" y="112"/>
                </a:lnTo>
                <a:lnTo>
                  <a:pt x="584" y="136"/>
                </a:lnTo>
                <a:lnTo>
                  <a:pt x="592" y="144"/>
                </a:lnTo>
                <a:lnTo>
                  <a:pt x="600" y="160"/>
                </a:lnTo>
                <a:lnTo>
                  <a:pt x="600" y="168"/>
                </a:lnTo>
                <a:lnTo>
                  <a:pt x="584" y="144"/>
                </a:lnTo>
                <a:lnTo>
                  <a:pt x="600" y="168"/>
                </a:lnTo>
                <a:lnTo>
                  <a:pt x="608" y="176"/>
                </a:lnTo>
                <a:lnTo>
                  <a:pt x="616" y="192"/>
                </a:lnTo>
                <a:lnTo>
                  <a:pt x="624" y="224"/>
                </a:lnTo>
                <a:lnTo>
                  <a:pt x="664" y="296"/>
                </a:lnTo>
                <a:lnTo>
                  <a:pt x="688" y="328"/>
                </a:lnTo>
                <a:lnTo>
                  <a:pt x="696" y="344"/>
                </a:lnTo>
                <a:lnTo>
                  <a:pt x="704" y="352"/>
                </a:lnTo>
                <a:lnTo>
                  <a:pt x="704" y="360"/>
                </a:lnTo>
                <a:lnTo>
                  <a:pt x="704" y="368"/>
                </a:lnTo>
                <a:lnTo>
                  <a:pt x="720" y="376"/>
                </a:lnTo>
                <a:lnTo>
                  <a:pt x="712" y="376"/>
                </a:lnTo>
                <a:lnTo>
                  <a:pt x="720" y="384"/>
                </a:lnTo>
                <a:lnTo>
                  <a:pt x="720" y="408"/>
                </a:lnTo>
                <a:lnTo>
                  <a:pt x="728" y="448"/>
                </a:lnTo>
                <a:lnTo>
                  <a:pt x="720" y="472"/>
                </a:lnTo>
                <a:lnTo>
                  <a:pt x="720" y="480"/>
                </a:lnTo>
                <a:lnTo>
                  <a:pt x="712" y="496"/>
                </a:lnTo>
                <a:lnTo>
                  <a:pt x="712" y="512"/>
                </a:lnTo>
                <a:lnTo>
                  <a:pt x="712" y="520"/>
                </a:lnTo>
                <a:lnTo>
                  <a:pt x="712" y="544"/>
                </a:lnTo>
                <a:lnTo>
                  <a:pt x="704" y="544"/>
                </a:lnTo>
                <a:lnTo>
                  <a:pt x="696" y="544"/>
                </a:lnTo>
                <a:lnTo>
                  <a:pt x="688" y="552"/>
                </a:lnTo>
                <a:lnTo>
                  <a:pt x="672" y="552"/>
                </a:lnTo>
                <a:lnTo>
                  <a:pt x="664" y="560"/>
                </a:lnTo>
                <a:lnTo>
                  <a:pt x="648" y="560"/>
                </a:lnTo>
                <a:lnTo>
                  <a:pt x="640" y="544"/>
                </a:lnTo>
                <a:lnTo>
                  <a:pt x="648" y="544"/>
                </a:lnTo>
                <a:lnTo>
                  <a:pt x="656" y="552"/>
                </a:lnTo>
                <a:lnTo>
                  <a:pt x="664" y="544"/>
                </a:lnTo>
                <a:lnTo>
                  <a:pt x="656" y="536"/>
                </a:lnTo>
                <a:lnTo>
                  <a:pt x="664" y="528"/>
                </a:lnTo>
                <a:lnTo>
                  <a:pt x="656" y="512"/>
                </a:lnTo>
                <a:lnTo>
                  <a:pt x="648" y="520"/>
                </a:lnTo>
                <a:lnTo>
                  <a:pt x="656" y="528"/>
                </a:lnTo>
                <a:lnTo>
                  <a:pt x="648" y="536"/>
                </a:lnTo>
                <a:lnTo>
                  <a:pt x="640" y="536"/>
                </a:lnTo>
                <a:lnTo>
                  <a:pt x="624" y="504"/>
                </a:lnTo>
                <a:lnTo>
                  <a:pt x="600" y="488"/>
                </a:lnTo>
                <a:lnTo>
                  <a:pt x="584" y="488"/>
                </a:lnTo>
                <a:lnTo>
                  <a:pt x="576" y="488"/>
                </a:lnTo>
                <a:lnTo>
                  <a:pt x="568" y="480"/>
                </a:lnTo>
                <a:lnTo>
                  <a:pt x="568" y="448"/>
                </a:lnTo>
                <a:lnTo>
                  <a:pt x="552" y="440"/>
                </a:lnTo>
                <a:lnTo>
                  <a:pt x="544" y="432"/>
                </a:lnTo>
                <a:lnTo>
                  <a:pt x="536" y="424"/>
                </a:lnTo>
                <a:lnTo>
                  <a:pt x="536" y="408"/>
                </a:lnTo>
                <a:lnTo>
                  <a:pt x="528" y="400"/>
                </a:lnTo>
                <a:lnTo>
                  <a:pt x="536" y="384"/>
                </a:lnTo>
                <a:lnTo>
                  <a:pt x="528" y="392"/>
                </a:lnTo>
                <a:lnTo>
                  <a:pt x="512" y="384"/>
                </a:lnTo>
                <a:lnTo>
                  <a:pt x="528" y="400"/>
                </a:lnTo>
                <a:lnTo>
                  <a:pt x="528" y="408"/>
                </a:lnTo>
                <a:lnTo>
                  <a:pt x="520" y="408"/>
                </a:lnTo>
                <a:lnTo>
                  <a:pt x="504" y="392"/>
                </a:lnTo>
                <a:lnTo>
                  <a:pt x="496" y="384"/>
                </a:lnTo>
                <a:lnTo>
                  <a:pt x="496" y="376"/>
                </a:lnTo>
                <a:lnTo>
                  <a:pt x="472" y="344"/>
                </a:lnTo>
                <a:lnTo>
                  <a:pt x="480" y="344"/>
                </a:lnTo>
                <a:lnTo>
                  <a:pt x="480" y="328"/>
                </a:lnTo>
                <a:lnTo>
                  <a:pt x="480" y="312"/>
                </a:lnTo>
                <a:lnTo>
                  <a:pt x="472" y="296"/>
                </a:lnTo>
                <a:lnTo>
                  <a:pt x="464" y="312"/>
                </a:lnTo>
                <a:lnTo>
                  <a:pt x="464" y="320"/>
                </a:lnTo>
                <a:lnTo>
                  <a:pt x="464" y="328"/>
                </a:lnTo>
                <a:lnTo>
                  <a:pt x="448" y="312"/>
                </a:lnTo>
                <a:lnTo>
                  <a:pt x="456" y="304"/>
                </a:lnTo>
                <a:lnTo>
                  <a:pt x="456" y="288"/>
                </a:lnTo>
                <a:lnTo>
                  <a:pt x="448" y="272"/>
                </a:lnTo>
                <a:lnTo>
                  <a:pt x="456" y="264"/>
                </a:lnTo>
                <a:lnTo>
                  <a:pt x="456" y="224"/>
                </a:lnTo>
                <a:lnTo>
                  <a:pt x="456" y="216"/>
                </a:lnTo>
                <a:lnTo>
                  <a:pt x="448" y="200"/>
                </a:lnTo>
                <a:lnTo>
                  <a:pt x="440" y="184"/>
                </a:lnTo>
                <a:lnTo>
                  <a:pt x="432" y="184"/>
                </a:lnTo>
                <a:lnTo>
                  <a:pt x="416" y="184"/>
                </a:lnTo>
                <a:lnTo>
                  <a:pt x="408" y="184"/>
                </a:lnTo>
                <a:lnTo>
                  <a:pt x="408" y="176"/>
                </a:lnTo>
                <a:lnTo>
                  <a:pt x="416" y="176"/>
                </a:lnTo>
                <a:lnTo>
                  <a:pt x="408" y="168"/>
                </a:lnTo>
                <a:lnTo>
                  <a:pt x="392" y="160"/>
                </a:lnTo>
                <a:lnTo>
                  <a:pt x="376" y="152"/>
                </a:lnTo>
                <a:lnTo>
                  <a:pt x="376" y="144"/>
                </a:lnTo>
                <a:lnTo>
                  <a:pt x="360" y="128"/>
                </a:lnTo>
                <a:lnTo>
                  <a:pt x="352" y="112"/>
                </a:lnTo>
                <a:lnTo>
                  <a:pt x="328" y="104"/>
                </a:lnTo>
                <a:lnTo>
                  <a:pt x="312" y="104"/>
                </a:lnTo>
                <a:lnTo>
                  <a:pt x="296" y="104"/>
                </a:lnTo>
                <a:lnTo>
                  <a:pt x="288" y="112"/>
                </a:lnTo>
                <a:lnTo>
                  <a:pt x="288" y="120"/>
                </a:lnTo>
                <a:lnTo>
                  <a:pt x="272" y="120"/>
                </a:lnTo>
                <a:lnTo>
                  <a:pt x="264" y="136"/>
                </a:lnTo>
                <a:lnTo>
                  <a:pt x="256" y="144"/>
                </a:lnTo>
                <a:lnTo>
                  <a:pt x="248" y="144"/>
                </a:lnTo>
                <a:lnTo>
                  <a:pt x="248" y="136"/>
                </a:lnTo>
                <a:lnTo>
                  <a:pt x="240" y="152"/>
                </a:lnTo>
                <a:lnTo>
                  <a:pt x="232" y="152"/>
                </a:lnTo>
                <a:lnTo>
                  <a:pt x="224" y="152"/>
                </a:lnTo>
                <a:lnTo>
                  <a:pt x="208" y="160"/>
                </a:lnTo>
                <a:lnTo>
                  <a:pt x="200" y="152"/>
                </a:lnTo>
                <a:lnTo>
                  <a:pt x="208" y="152"/>
                </a:lnTo>
                <a:lnTo>
                  <a:pt x="208" y="144"/>
                </a:lnTo>
                <a:lnTo>
                  <a:pt x="200" y="136"/>
                </a:lnTo>
                <a:lnTo>
                  <a:pt x="176" y="120"/>
                </a:lnTo>
                <a:lnTo>
                  <a:pt x="192" y="120"/>
                </a:lnTo>
                <a:lnTo>
                  <a:pt x="184" y="112"/>
                </a:lnTo>
                <a:lnTo>
                  <a:pt x="176" y="112"/>
                </a:lnTo>
                <a:lnTo>
                  <a:pt x="184" y="96"/>
                </a:lnTo>
                <a:lnTo>
                  <a:pt x="168" y="96"/>
                </a:lnTo>
                <a:lnTo>
                  <a:pt x="168" y="112"/>
                </a:lnTo>
                <a:lnTo>
                  <a:pt x="152" y="104"/>
                </a:lnTo>
                <a:lnTo>
                  <a:pt x="120" y="96"/>
                </a:lnTo>
                <a:lnTo>
                  <a:pt x="104" y="96"/>
                </a:lnTo>
                <a:lnTo>
                  <a:pt x="112" y="96"/>
                </a:lnTo>
                <a:lnTo>
                  <a:pt x="128" y="96"/>
                </a:lnTo>
                <a:lnTo>
                  <a:pt x="136" y="88"/>
                </a:lnTo>
                <a:lnTo>
                  <a:pt x="120" y="88"/>
                </a:lnTo>
                <a:lnTo>
                  <a:pt x="88" y="88"/>
                </a:lnTo>
                <a:lnTo>
                  <a:pt x="80" y="96"/>
                </a:lnTo>
                <a:lnTo>
                  <a:pt x="64" y="96"/>
                </a:lnTo>
                <a:lnTo>
                  <a:pt x="56" y="104"/>
                </a:lnTo>
                <a:lnTo>
                  <a:pt x="48" y="104"/>
                </a:lnTo>
                <a:lnTo>
                  <a:pt x="48" y="96"/>
                </a:lnTo>
                <a:lnTo>
                  <a:pt x="56" y="96"/>
                </a:lnTo>
                <a:lnTo>
                  <a:pt x="64" y="88"/>
                </a:lnTo>
                <a:lnTo>
                  <a:pt x="56" y="88"/>
                </a:lnTo>
                <a:lnTo>
                  <a:pt x="48" y="88"/>
                </a:lnTo>
                <a:lnTo>
                  <a:pt x="40" y="80"/>
                </a:lnTo>
                <a:lnTo>
                  <a:pt x="40" y="88"/>
                </a:lnTo>
                <a:lnTo>
                  <a:pt x="40" y="96"/>
                </a:lnTo>
                <a:lnTo>
                  <a:pt x="32" y="104"/>
                </a:lnTo>
                <a:lnTo>
                  <a:pt x="32" y="112"/>
                </a:lnTo>
                <a:lnTo>
                  <a:pt x="16" y="112"/>
                </a:lnTo>
                <a:lnTo>
                  <a:pt x="24" y="104"/>
                </a:lnTo>
                <a:lnTo>
                  <a:pt x="24" y="96"/>
                </a:lnTo>
                <a:lnTo>
                  <a:pt x="16" y="96"/>
                </a:lnTo>
                <a:lnTo>
                  <a:pt x="24" y="96"/>
                </a:lnTo>
                <a:lnTo>
                  <a:pt x="16" y="88"/>
                </a:lnTo>
                <a:lnTo>
                  <a:pt x="24" y="88"/>
                </a:lnTo>
                <a:lnTo>
                  <a:pt x="24" y="72"/>
                </a:lnTo>
                <a:lnTo>
                  <a:pt x="8" y="64"/>
                </a:lnTo>
                <a:lnTo>
                  <a:pt x="0" y="64"/>
                </a:lnTo>
                <a:lnTo>
                  <a:pt x="0" y="48"/>
                </a:lnTo>
                <a:lnTo>
                  <a:pt x="224" y="24"/>
                </a:lnTo>
                <a:lnTo>
                  <a:pt x="240" y="48"/>
                </a:lnTo>
                <a:lnTo>
                  <a:pt x="464" y="32"/>
                </a:lnTo>
                <a:lnTo>
                  <a:pt x="472" y="48"/>
                </a:lnTo>
                <a:lnTo>
                  <a:pt x="488" y="48"/>
                </a:lnTo>
                <a:lnTo>
                  <a:pt x="488" y="40"/>
                </a:lnTo>
                <a:lnTo>
                  <a:pt x="480" y="32"/>
                </a:lnTo>
                <a:lnTo>
                  <a:pt x="480" y="24"/>
                </a:lnTo>
                <a:lnTo>
                  <a:pt x="480" y="8"/>
                </a:lnTo>
                <a:lnTo>
                  <a:pt x="488" y="0"/>
                </a:lnTo>
                <a:lnTo>
                  <a:pt x="496" y="8"/>
                </a:lnTo>
                <a:lnTo>
                  <a:pt x="512" y="8"/>
                </a:lnTo>
                <a:lnTo>
                  <a:pt x="520" y="8"/>
                </a:lnTo>
                <a:lnTo>
                  <a:pt x="528" y="8"/>
                </a:lnTo>
                <a:lnTo>
                  <a:pt x="528" y="16"/>
                </a:lnTo>
                <a:lnTo>
                  <a:pt x="528" y="32"/>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53" name="Freeform 33"/>
          <p:cNvSpPr>
            <a:spLocks/>
          </p:cNvSpPr>
          <p:nvPr/>
        </p:nvSpPr>
        <p:spPr bwMode="auto">
          <a:xfrm>
            <a:off x="3265488" y="1519238"/>
            <a:ext cx="965200" cy="717550"/>
          </a:xfrm>
          <a:custGeom>
            <a:avLst/>
            <a:gdLst>
              <a:gd name="T0" fmla="*/ 102370 w 528"/>
              <a:gd name="T1" fmla="*/ 102507 h 392"/>
              <a:gd name="T2" fmla="*/ 175491 w 528"/>
              <a:gd name="T3" fmla="*/ 131795 h 392"/>
              <a:gd name="T4" fmla="*/ 219364 w 528"/>
              <a:gd name="T5" fmla="*/ 161083 h 392"/>
              <a:gd name="T6" fmla="*/ 233988 w 528"/>
              <a:gd name="T7" fmla="*/ 175727 h 392"/>
              <a:gd name="T8" fmla="*/ 248612 w 528"/>
              <a:gd name="T9" fmla="*/ 175727 h 392"/>
              <a:gd name="T10" fmla="*/ 219364 w 528"/>
              <a:gd name="T11" fmla="*/ 234302 h 392"/>
              <a:gd name="T12" fmla="*/ 233988 w 528"/>
              <a:gd name="T13" fmla="*/ 205014 h 392"/>
              <a:gd name="T14" fmla="*/ 160867 w 528"/>
              <a:gd name="T15" fmla="*/ 263590 h 392"/>
              <a:gd name="T16" fmla="*/ 175491 w 528"/>
              <a:gd name="T17" fmla="*/ 292878 h 392"/>
              <a:gd name="T18" fmla="*/ 219364 w 528"/>
              <a:gd name="T19" fmla="*/ 234302 h 392"/>
              <a:gd name="T20" fmla="*/ 263236 w 528"/>
              <a:gd name="T21" fmla="*/ 205014 h 392"/>
              <a:gd name="T22" fmla="*/ 248612 w 528"/>
              <a:gd name="T23" fmla="*/ 234302 h 392"/>
              <a:gd name="T24" fmla="*/ 248612 w 528"/>
              <a:gd name="T25" fmla="*/ 263590 h 392"/>
              <a:gd name="T26" fmla="*/ 219364 w 528"/>
              <a:gd name="T27" fmla="*/ 322165 h 392"/>
              <a:gd name="T28" fmla="*/ 204739 w 528"/>
              <a:gd name="T29" fmla="*/ 307521 h 392"/>
              <a:gd name="T30" fmla="*/ 204739 w 528"/>
              <a:gd name="T31" fmla="*/ 292878 h 392"/>
              <a:gd name="T32" fmla="*/ 160867 w 528"/>
              <a:gd name="T33" fmla="*/ 322165 h 392"/>
              <a:gd name="T34" fmla="*/ 190115 w 528"/>
              <a:gd name="T35" fmla="*/ 336809 h 392"/>
              <a:gd name="T36" fmla="*/ 233988 w 528"/>
              <a:gd name="T37" fmla="*/ 322165 h 392"/>
              <a:gd name="T38" fmla="*/ 263236 w 528"/>
              <a:gd name="T39" fmla="*/ 307521 h 392"/>
              <a:gd name="T40" fmla="*/ 263236 w 528"/>
              <a:gd name="T41" fmla="*/ 248946 h 392"/>
              <a:gd name="T42" fmla="*/ 307109 w 528"/>
              <a:gd name="T43" fmla="*/ 190370 h 392"/>
              <a:gd name="T44" fmla="*/ 292485 w 528"/>
              <a:gd name="T45" fmla="*/ 161083 h 392"/>
              <a:gd name="T46" fmla="*/ 277861 w 528"/>
              <a:gd name="T47" fmla="*/ 161083 h 392"/>
              <a:gd name="T48" fmla="*/ 292485 w 528"/>
              <a:gd name="T49" fmla="*/ 146439 h 392"/>
              <a:gd name="T50" fmla="*/ 277861 w 528"/>
              <a:gd name="T51" fmla="*/ 102507 h 392"/>
              <a:gd name="T52" fmla="*/ 292485 w 528"/>
              <a:gd name="T53" fmla="*/ 87863 h 392"/>
              <a:gd name="T54" fmla="*/ 307109 w 528"/>
              <a:gd name="T55" fmla="*/ 87863 h 392"/>
              <a:gd name="T56" fmla="*/ 307109 w 528"/>
              <a:gd name="T57" fmla="*/ 58576 h 392"/>
              <a:gd name="T58" fmla="*/ 292485 w 528"/>
              <a:gd name="T59" fmla="*/ 0 h 392"/>
              <a:gd name="T60" fmla="*/ 965200 w 528"/>
              <a:gd name="T61" fmla="*/ 175727 h 392"/>
              <a:gd name="T62" fmla="*/ 877454 w 528"/>
              <a:gd name="T63" fmla="*/ 673618 h 392"/>
              <a:gd name="T64" fmla="*/ 862830 w 528"/>
              <a:gd name="T65" fmla="*/ 717550 h 392"/>
              <a:gd name="T66" fmla="*/ 526473 w 528"/>
              <a:gd name="T67" fmla="*/ 658975 h 392"/>
              <a:gd name="T68" fmla="*/ 467976 w 528"/>
              <a:gd name="T69" fmla="*/ 658975 h 392"/>
              <a:gd name="T70" fmla="*/ 380230 w 528"/>
              <a:gd name="T71" fmla="*/ 658975 h 392"/>
              <a:gd name="T72" fmla="*/ 321733 w 528"/>
              <a:gd name="T73" fmla="*/ 658975 h 392"/>
              <a:gd name="T74" fmla="*/ 248612 w 528"/>
              <a:gd name="T75" fmla="*/ 615043 h 392"/>
              <a:gd name="T76" fmla="*/ 131618 w 528"/>
              <a:gd name="T77" fmla="*/ 600399 h 392"/>
              <a:gd name="T78" fmla="*/ 131618 w 528"/>
              <a:gd name="T79" fmla="*/ 527180 h 392"/>
              <a:gd name="T80" fmla="*/ 73121 w 528"/>
              <a:gd name="T81" fmla="*/ 483248 h 392"/>
              <a:gd name="T82" fmla="*/ 43873 w 528"/>
              <a:gd name="T83" fmla="*/ 453960 h 392"/>
              <a:gd name="T84" fmla="*/ 0 w 528"/>
              <a:gd name="T85" fmla="*/ 439316 h 392"/>
              <a:gd name="T86" fmla="*/ 0 w 528"/>
              <a:gd name="T87" fmla="*/ 424672 h 392"/>
              <a:gd name="T88" fmla="*/ 14624 w 528"/>
              <a:gd name="T89" fmla="*/ 380741 h 392"/>
              <a:gd name="T90" fmla="*/ 14624 w 528"/>
              <a:gd name="T91" fmla="*/ 424672 h 392"/>
              <a:gd name="T92" fmla="*/ 29248 w 528"/>
              <a:gd name="T93" fmla="*/ 380741 h 392"/>
              <a:gd name="T94" fmla="*/ 43873 w 528"/>
              <a:gd name="T95" fmla="*/ 351453 h 392"/>
              <a:gd name="T96" fmla="*/ 14624 w 528"/>
              <a:gd name="T97" fmla="*/ 322165 h 392"/>
              <a:gd name="T98" fmla="*/ 58497 w 528"/>
              <a:gd name="T99" fmla="*/ 322165 h 392"/>
              <a:gd name="T100" fmla="*/ 43873 w 528"/>
              <a:gd name="T101" fmla="*/ 307521 h 392"/>
              <a:gd name="T102" fmla="*/ 29248 w 528"/>
              <a:gd name="T103" fmla="*/ 307521 h 392"/>
              <a:gd name="T104" fmla="*/ 29248 w 528"/>
              <a:gd name="T105" fmla="*/ 248946 h 392"/>
              <a:gd name="T106" fmla="*/ 14624 w 528"/>
              <a:gd name="T107" fmla="*/ 117151 h 3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8"/>
              <a:gd name="T163" fmla="*/ 0 h 392"/>
              <a:gd name="T164" fmla="*/ 528 w 528"/>
              <a:gd name="T165" fmla="*/ 392 h 39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8" h="392">
                <a:moveTo>
                  <a:pt x="16" y="32"/>
                </a:moveTo>
                <a:lnTo>
                  <a:pt x="16" y="24"/>
                </a:lnTo>
                <a:lnTo>
                  <a:pt x="24" y="32"/>
                </a:lnTo>
                <a:lnTo>
                  <a:pt x="56" y="56"/>
                </a:lnTo>
                <a:lnTo>
                  <a:pt x="72" y="64"/>
                </a:lnTo>
                <a:lnTo>
                  <a:pt x="80" y="64"/>
                </a:lnTo>
                <a:lnTo>
                  <a:pt x="88" y="72"/>
                </a:lnTo>
                <a:lnTo>
                  <a:pt x="96" y="72"/>
                </a:lnTo>
                <a:lnTo>
                  <a:pt x="112" y="80"/>
                </a:lnTo>
                <a:lnTo>
                  <a:pt x="112" y="88"/>
                </a:lnTo>
                <a:lnTo>
                  <a:pt x="120" y="88"/>
                </a:lnTo>
                <a:lnTo>
                  <a:pt x="120" y="96"/>
                </a:lnTo>
                <a:lnTo>
                  <a:pt x="128" y="96"/>
                </a:lnTo>
                <a:lnTo>
                  <a:pt x="128" y="88"/>
                </a:lnTo>
                <a:lnTo>
                  <a:pt x="128" y="80"/>
                </a:lnTo>
                <a:lnTo>
                  <a:pt x="136" y="80"/>
                </a:lnTo>
                <a:lnTo>
                  <a:pt x="136" y="96"/>
                </a:lnTo>
                <a:lnTo>
                  <a:pt x="136" y="104"/>
                </a:lnTo>
                <a:lnTo>
                  <a:pt x="136" y="112"/>
                </a:lnTo>
                <a:lnTo>
                  <a:pt x="120" y="128"/>
                </a:lnTo>
                <a:lnTo>
                  <a:pt x="120" y="120"/>
                </a:lnTo>
                <a:lnTo>
                  <a:pt x="128" y="112"/>
                </a:lnTo>
                <a:lnTo>
                  <a:pt x="104" y="136"/>
                </a:lnTo>
                <a:lnTo>
                  <a:pt x="88" y="144"/>
                </a:lnTo>
                <a:lnTo>
                  <a:pt x="88" y="152"/>
                </a:lnTo>
                <a:lnTo>
                  <a:pt x="96" y="160"/>
                </a:lnTo>
                <a:lnTo>
                  <a:pt x="104" y="152"/>
                </a:lnTo>
                <a:lnTo>
                  <a:pt x="96" y="144"/>
                </a:lnTo>
                <a:lnTo>
                  <a:pt x="120" y="128"/>
                </a:lnTo>
                <a:lnTo>
                  <a:pt x="144" y="112"/>
                </a:lnTo>
                <a:lnTo>
                  <a:pt x="144" y="120"/>
                </a:lnTo>
                <a:lnTo>
                  <a:pt x="144" y="128"/>
                </a:lnTo>
                <a:lnTo>
                  <a:pt x="136" y="128"/>
                </a:lnTo>
                <a:lnTo>
                  <a:pt x="128" y="136"/>
                </a:lnTo>
                <a:lnTo>
                  <a:pt x="128" y="144"/>
                </a:lnTo>
                <a:lnTo>
                  <a:pt x="136" y="144"/>
                </a:lnTo>
                <a:lnTo>
                  <a:pt x="128" y="168"/>
                </a:lnTo>
                <a:lnTo>
                  <a:pt x="120" y="176"/>
                </a:lnTo>
                <a:lnTo>
                  <a:pt x="120" y="168"/>
                </a:lnTo>
                <a:lnTo>
                  <a:pt x="128" y="160"/>
                </a:lnTo>
                <a:lnTo>
                  <a:pt x="112" y="168"/>
                </a:lnTo>
                <a:lnTo>
                  <a:pt x="112" y="176"/>
                </a:lnTo>
                <a:lnTo>
                  <a:pt x="112" y="168"/>
                </a:lnTo>
                <a:lnTo>
                  <a:pt x="112" y="160"/>
                </a:lnTo>
                <a:lnTo>
                  <a:pt x="104" y="160"/>
                </a:lnTo>
                <a:lnTo>
                  <a:pt x="88" y="168"/>
                </a:lnTo>
                <a:lnTo>
                  <a:pt x="88" y="176"/>
                </a:lnTo>
                <a:lnTo>
                  <a:pt x="96" y="176"/>
                </a:lnTo>
                <a:lnTo>
                  <a:pt x="104" y="176"/>
                </a:lnTo>
                <a:lnTo>
                  <a:pt x="104" y="184"/>
                </a:lnTo>
                <a:lnTo>
                  <a:pt x="112" y="184"/>
                </a:lnTo>
                <a:lnTo>
                  <a:pt x="120" y="176"/>
                </a:lnTo>
                <a:lnTo>
                  <a:pt x="128" y="176"/>
                </a:lnTo>
                <a:lnTo>
                  <a:pt x="136" y="176"/>
                </a:lnTo>
                <a:lnTo>
                  <a:pt x="144" y="168"/>
                </a:lnTo>
                <a:lnTo>
                  <a:pt x="144" y="152"/>
                </a:lnTo>
                <a:lnTo>
                  <a:pt x="152" y="144"/>
                </a:lnTo>
                <a:lnTo>
                  <a:pt x="144" y="136"/>
                </a:lnTo>
                <a:lnTo>
                  <a:pt x="152" y="120"/>
                </a:lnTo>
                <a:lnTo>
                  <a:pt x="168" y="104"/>
                </a:lnTo>
                <a:lnTo>
                  <a:pt x="160" y="80"/>
                </a:lnTo>
                <a:lnTo>
                  <a:pt x="160" y="88"/>
                </a:lnTo>
                <a:lnTo>
                  <a:pt x="160" y="96"/>
                </a:lnTo>
                <a:lnTo>
                  <a:pt x="152" y="88"/>
                </a:lnTo>
                <a:lnTo>
                  <a:pt x="152" y="80"/>
                </a:lnTo>
                <a:lnTo>
                  <a:pt x="160" y="80"/>
                </a:lnTo>
                <a:lnTo>
                  <a:pt x="168" y="80"/>
                </a:lnTo>
                <a:lnTo>
                  <a:pt x="160" y="64"/>
                </a:lnTo>
                <a:lnTo>
                  <a:pt x="160" y="56"/>
                </a:lnTo>
                <a:lnTo>
                  <a:pt x="152" y="56"/>
                </a:lnTo>
                <a:lnTo>
                  <a:pt x="152" y="48"/>
                </a:lnTo>
                <a:lnTo>
                  <a:pt x="160" y="40"/>
                </a:lnTo>
                <a:lnTo>
                  <a:pt x="160" y="48"/>
                </a:lnTo>
                <a:lnTo>
                  <a:pt x="160" y="56"/>
                </a:lnTo>
                <a:lnTo>
                  <a:pt x="168" y="56"/>
                </a:lnTo>
                <a:lnTo>
                  <a:pt x="160" y="48"/>
                </a:lnTo>
                <a:lnTo>
                  <a:pt x="168" y="48"/>
                </a:lnTo>
                <a:lnTo>
                  <a:pt x="168" y="40"/>
                </a:lnTo>
                <a:lnTo>
                  <a:pt x="168" y="32"/>
                </a:lnTo>
                <a:lnTo>
                  <a:pt x="168" y="24"/>
                </a:lnTo>
                <a:lnTo>
                  <a:pt x="160" y="24"/>
                </a:lnTo>
                <a:lnTo>
                  <a:pt x="160" y="0"/>
                </a:lnTo>
                <a:lnTo>
                  <a:pt x="184" y="8"/>
                </a:lnTo>
                <a:lnTo>
                  <a:pt x="264" y="32"/>
                </a:lnTo>
                <a:lnTo>
                  <a:pt x="456" y="80"/>
                </a:lnTo>
                <a:lnTo>
                  <a:pt x="528" y="96"/>
                </a:lnTo>
                <a:lnTo>
                  <a:pt x="480" y="344"/>
                </a:lnTo>
                <a:lnTo>
                  <a:pt x="472" y="352"/>
                </a:lnTo>
                <a:lnTo>
                  <a:pt x="480" y="368"/>
                </a:lnTo>
                <a:lnTo>
                  <a:pt x="480" y="376"/>
                </a:lnTo>
                <a:lnTo>
                  <a:pt x="472" y="384"/>
                </a:lnTo>
                <a:lnTo>
                  <a:pt x="472" y="392"/>
                </a:lnTo>
                <a:lnTo>
                  <a:pt x="336" y="360"/>
                </a:lnTo>
                <a:lnTo>
                  <a:pt x="320" y="360"/>
                </a:lnTo>
                <a:lnTo>
                  <a:pt x="296" y="360"/>
                </a:lnTo>
                <a:lnTo>
                  <a:pt x="288" y="360"/>
                </a:lnTo>
                <a:lnTo>
                  <a:pt x="288" y="352"/>
                </a:lnTo>
                <a:lnTo>
                  <a:pt x="280" y="360"/>
                </a:lnTo>
                <a:lnTo>
                  <a:pt x="256" y="360"/>
                </a:lnTo>
                <a:lnTo>
                  <a:pt x="240" y="368"/>
                </a:lnTo>
                <a:lnTo>
                  <a:pt x="216" y="368"/>
                </a:lnTo>
                <a:lnTo>
                  <a:pt x="216" y="360"/>
                </a:lnTo>
                <a:lnTo>
                  <a:pt x="208" y="360"/>
                </a:lnTo>
                <a:lnTo>
                  <a:pt x="200" y="360"/>
                </a:lnTo>
                <a:lnTo>
                  <a:pt x="192" y="360"/>
                </a:lnTo>
                <a:lnTo>
                  <a:pt x="184" y="360"/>
                </a:lnTo>
                <a:lnTo>
                  <a:pt x="176" y="360"/>
                </a:lnTo>
                <a:lnTo>
                  <a:pt x="168" y="352"/>
                </a:lnTo>
                <a:lnTo>
                  <a:pt x="152" y="336"/>
                </a:lnTo>
                <a:lnTo>
                  <a:pt x="136" y="336"/>
                </a:lnTo>
                <a:lnTo>
                  <a:pt x="128" y="344"/>
                </a:lnTo>
                <a:lnTo>
                  <a:pt x="112" y="344"/>
                </a:lnTo>
                <a:lnTo>
                  <a:pt x="88" y="344"/>
                </a:lnTo>
                <a:lnTo>
                  <a:pt x="80" y="336"/>
                </a:lnTo>
                <a:lnTo>
                  <a:pt x="72" y="328"/>
                </a:lnTo>
                <a:lnTo>
                  <a:pt x="64" y="320"/>
                </a:lnTo>
                <a:lnTo>
                  <a:pt x="64" y="312"/>
                </a:lnTo>
                <a:lnTo>
                  <a:pt x="72" y="304"/>
                </a:lnTo>
                <a:lnTo>
                  <a:pt x="72" y="288"/>
                </a:lnTo>
                <a:lnTo>
                  <a:pt x="64" y="272"/>
                </a:lnTo>
                <a:lnTo>
                  <a:pt x="48" y="264"/>
                </a:lnTo>
                <a:lnTo>
                  <a:pt x="40" y="264"/>
                </a:lnTo>
                <a:lnTo>
                  <a:pt x="40" y="248"/>
                </a:lnTo>
                <a:lnTo>
                  <a:pt x="32" y="248"/>
                </a:lnTo>
                <a:lnTo>
                  <a:pt x="24" y="248"/>
                </a:lnTo>
                <a:lnTo>
                  <a:pt x="16" y="248"/>
                </a:lnTo>
                <a:lnTo>
                  <a:pt x="16" y="240"/>
                </a:lnTo>
                <a:lnTo>
                  <a:pt x="16" y="248"/>
                </a:lnTo>
                <a:lnTo>
                  <a:pt x="8" y="240"/>
                </a:lnTo>
                <a:lnTo>
                  <a:pt x="0" y="240"/>
                </a:lnTo>
                <a:lnTo>
                  <a:pt x="0" y="232"/>
                </a:lnTo>
                <a:lnTo>
                  <a:pt x="0" y="224"/>
                </a:lnTo>
                <a:lnTo>
                  <a:pt x="8" y="208"/>
                </a:lnTo>
                <a:lnTo>
                  <a:pt x="8" y="224"/>
                </a:lnTo>
                <a:lnTo>
                  <a:pt x="8" y="232"/>
                </a:lnTo>
                <a:lnTo>
                  <a:pt x="8" y="224"/>
                </a:lnTo>
                <a:lnTo>
                  <a:pt x="16" y="216"/>
                </a:lnTo>
                <a:lnTo>
                  <a:pt x="16" y="208"/>
                </a:lnTo>
                <a:lnTo>
                  <a:pt x="16" y="200"/>
                </a:lnTo>
                <a:lnTo>
                  <a:pt x="24" y="200"/>
                </a:lnTo>
                <a:lnTo>
                  <a:pt x="24" y="192"/>
                </a:lnTo>
                <a:lnTo>
                  <a:pt x="16" y="200"/>
                </a:lnTo>
                <a:lnTo>
                  <a:pt x="8" y="200"/>
                </a:lnTo>
                <a:lnTo>
                  <a:pt x="8" y="176"/>
                </a:lnTo>
                <a:lnTo>
                  <a:pt x="16" y="176"/>
                </a:lnTo>
                <a:lnTo>
                  <a:pt x="16" y="184"/>
                </a:lnTo>
                <a:lnTo>
                  <a:pt x="16" y="176"/>
                </a:lnTo>
                <a:lnTo>
                  <a:pt x="32" y="176"/>
                </a:lnTo>
                <a:lnTo>
                  <a:pt x="24" y="168"/>
                </a:lnTo>
                <a:lnTo>
                  <a:pt x="16" y="168"/>
                </a:lnTo>
                <a:lnTo>
                  <a:pt x="8" y="168"/>
                </a:lnTo>
                <a:lnTo>
                  <a:pt x="8" y="160"/>
                </a:lnTo>
                <a:lnTo>
                  <a:pt x="16" y="160"/>
                </a:lnTo>
                <a:lnTo>
                  <a:pt x="16" y="144"/>
                </a:lnTo>
                <a:lnTo>
                  <a:pt x="16" y="136"/>
                </a:lnTo>
                <a:lnTo>
                  <a:pt x="16" y="88"/>
                </a:lnTo>
                <a:lnTo>
                  <a:pt x="16" y="80"/>
                </a:lnTo>
                <a:lnTo>
                  <a:pt x="8" y="64"/>
                </a:lnTo>
                <a:lnTo>
                  <a:pt x="8" y="48"/>
                </a:lnTo>
                <a:lnTo>
                  <a:pt x="8" y="40"/>
                </a:lnTo>
                <a:lnTo>
                  <a:pt x="16" y="32"/>
                </a:lnTo>
                <a:close/>
              </a:path>
            </a:pathLst>
          </a:custGeom>
          <a:solidFill>
            <a:srgbClr val="FF00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54" name="Freeform 34"/>
          <p:cNvSpPr>
            <a:spLocks/>
          </p:cNvSpPr>
          <p:nvPr/>
        </p:nvSpPr>
        <p:spPr bwMode="auto">
          <a:xfrm>
            <a:off x="3001964" y="1973264"/>
            <a:ext cx="1169987" cy="981075"/>
          </a:xfrm>
          <a:custGeom>
            <a:avLst/>
            <a:gdLst>
              <a:gd name="T0" fmla="*/ 336371 w 640"/>
              <a:gd name="T1" fmla="*/ 29286 h 536"/>
              <a:gd name="T2" fmla="*/ 321746 w 640"/>
              <a:gd name="T3" fmla="*/ 14643 h 536"/>
              <a:gd name="T4" fmla="*/ 321746 w 640"/>
              <a:gd name="T5" fmla="*/ 14643 h 536"/>
              <a:gd name="T6" fmla="*/ 307122 w 640"/>
              <a:gd name="T7" fmla="*/ 14643 h 536"/>
              <a:gd name="T8" fmla="*/ 292497 w 640"/>
              <a:gd name="T9" fmla="*/ 0 h 536"/>
              <a:gd name="T10" fmla="*/ 277872 w 640"/>
              <a:gd name="T11" fmla="*/ 14643 h 536"/>
              <a:gd name="T12" fmla="*/ 263247 w 640"/>
              <a:gd name="T13" fmla="*/ 0 h 536"/>
              <a:gd name="T14" fmla="*/ 263247 w 640"/>
              <a:gd name="T15" fmla="*/ 0 h 536"/>
              <a:gd name="T16" fmla="*/ 263247 w 640"/>
              <a:gd name="T17" fmla="*/ 29286 h 536"/>
              <a:gd name="T18" fmla="*/ 248622 w 640"/>
              <a:gd name="T19" fmla="*/ 43929 h 536"/>
              <a:gd name="T20" fmla="*/ 248622 w 640"/>
              <a:gd name="T21" fmla="*/ 58572 h 536"/>
              <a:gd name="T22" fmla="*/ 248622 w 640"/>
              <a:gd name="T23" fmla="*/ 58572 h 536"/>
              <a:gd name="T24" fmla="*/ 248622 w 640"/>
              <a:gd name="T25" fmla="*/ 102500 h 536"/>
              <a:gd name="T26" fmla="*/ 233997 w 640"/>
              <a:gd name="T27" fmla="*/ 131786 h 536"/>
              <a:gd name="T28" fmla="*/ 204748 w 640"/>
              <a:gd name="T29" fmla="*/ 205001 h 536"/>
              <a:gd name="T30" fmla="*/ 175498 w 640"/>
              <a:gd name="T31" fmla="*/ 248929 h 536"/>
              <a:gd name="T32" fmla="*/ 146248 w 640"/>
              <a:gd name="T33" fmla="*/ 322144 h 536"/>
              <a:gd name="T34" fmla="*/ 146248 w 640"/>
              <a:gd name="T35" fmla="*/ 322144 h 536"/>
              <a:gd name="T36" fmla="*/ 73124 w 640"/>
              <a:gd name="T37" fmla="*/ 483216 h 536"/>
              <a:gd name="T38" fmla="*/ 58499 w 640"/>
              <a:gd name="T39" fmla="*/ 497859 h 536"/>
              <a:gd name="T40" fmla="*/ 14625 w 640"/>
              <a:gd name="T41" fmla="*/ 571073 h 536"/>
              <a:gd name="T42" fmla="*/ 14625 w 640"/>
              <a:gd name="T43" fmla="*/ 615002 h 536"/>
              <a:gd name="T44" fmla="*/ 14625 w 640"/>
              <a:gd name="T45" fmla="*/ 644288 h 536"/>
              <a:gd name="T46" fmla="*/ 0 w 640"/>
              <a:gd name="T47" fmla="*/ 702860 h 536"/>
              <a:gd name="T48" fmla="*/ 14625 w 640"/>
              <a:gd name="T49" fmla="*/ 732145 h 536"/>
              <a:gd name="T50" fmla="*/ 511869 w 640"/>
              <a:gd name="T51" fmla="*/ 878574 h 536"/>
              <a:gd name="T52" fmla="*/ 877490 w 640"/>
              <a:gd name="T53" fmla="*/ 966432 h 536"/>
              <a:gd name="T54" fmla="*/ 950615 w 640"/>
              <a:gd name="T55" fmla="*/ 981075 h 536"/>
              <a:gd name="T56" fmla="*/ 1023739 w 640"/>
              <a:gd name="T57" fmla="*/ 673574 h 536"/>
              <a:gd name="T58" fmla="*/ 1052988 w 640"/>
              <a:gd name="T59" fmla="*/ 629645 h 536"/>
              <a:gd name="T60" fmla="*/ 1052988 w 640"/>
              <a:gd name="T61" fmla="*/ 615002 h 536"/>
              <a:gd name="T62" fmla="*/ 1052988 w 640"/>
              <a:gd name="T63" fmla="*/ 600359 h 536"/>
              <a:gd name="T64" fmla="*/ 1052988 w 640"/>
              <a:gd name="T65" fmla="*/ 600359 h 536"/>
              <a:gd name="T66" fmla="*/ 1023739 w 640"/>
              <a:gd name="T67" fmla="*/ 571073 h 536"/>
              <a:gd name="T68" fmla="*/ 1023739 w 640"/>
              <a:gd name="T69" fmla="*/ 556431 h 536"/>
              <a:gd name="T70" fmla="*/ 1038364 w 640"/>
              <a:gd name="T71" fmla="*/ 512502 h 536"/>
              <a:gd name="T72" fmla="*/ 1096863 w 640"/>
              <a:gd name="T73" fmla="*/ 453930 h 536"/>
              <a:gd name="T74" fmla="*/ 1096863 w 640"/>
              <a:gd name="T75" fmla="*/ 439287 h 536"/>
              <a:gd name="T76" fmla="*/ 1169987 w 640"/>
              <a:gd name="T77" fmla="*/ 351430 h 536"/>
              <a:gd name="T78" fmla="*/ 1169987 w 640"/>
              <a:gd name="T79" fmla="*/ 336787 h 536"/>
              <a:gd name="T80" fmla="*/ 1155362 w 640"/>
              <a:gd name="T81" fmla="*/ 307501 h 536"/>
              <a:gd name="T82" fmla="*/ 1126113 w 640"/>
              <a:gd name="T83" fmla="*/ 263572 h 536"/>
              <a:gd name="T84" fmla="*/ 877490 w 640"/>
              <a:gd name="T85" fmla="*/ 205001 h 536"/>
              <a:gd name="T86" fmla="*/ 848240 w 640"/>
              <a:gd name="T87" fmla="*/ 205001 h 536"/>
              <a:gd name="T88" fmla="*/ 789741 w 640"/>
              <a:gd name="T89" fmla="*/ 205001 h 536"/>
              <a:gd name="T90" fmla="*/ 775116 w 640"/>
              <a:gd name="T91" fmla="*/ 205001 h 536"/>
              <a:gd name="T92" fmla="*/ 775116 w 640"/>
              <a:gd name="T93" fmla="*/ 205001 h 536"/>
              <a:gd name="T94" fmla="*/ 731242 w 640"/>
              <a:gd name="T95" fmla="*/ 205001 h 536"/>
              <a:gd name="T96" fmla="*/ 658118 w 640"/>
              <a:gd name="T97" fmla="*/ 219644 h 536"/>
              <a:gd name="T98" fmla="*/ 643493 w 640"/>
              <a:gd name="T99" fmla="*/ 205001 h 536"/>
              <a:gd name="T100" fmla="*/ 628868 w 640"/>
              <a:gd name="T101" fmla="*/ 205001 h 536"/>
              <a:gd name="T102" fmla="*/ 599618 w 640"/>
              <a:gd name="T103" fmla="*/ 205001 h 536"/>
              <a:gd name="T104" fmla="*/ 584994 w 640"/>
              <a:gd name="T105" fmla="*/ 205001 h 536"/>
              <a:gd name="T106" fmla="*/ 541119 w 640"/>
              <a:gd name="T107" fmla="*/ 161072 h 536"/>
              <a:gd name="T108" fmla="*/ 511869 w 640"/>
              <a:gd name="T109" fmla="*/ 161072 h 536"/>
              <a:gd name="T110" fmla="*/ 467995 w 640"/>
              <a:gd name="T111" fmla="*/ 175715 h 536"/>
              <a:gd name="T112" fmla="*/ 409495 w 640"/>
              <a:gd name="T113" fmla="*/ 161072 h 536"/>
              <a:gd name="T114" fmla="*/ 394871 w 640"/>
              <a:gd name="T115" fmla="*/ 146429 h 536"/>
              <a:gd name="T116" fmla="*/ 380246 w 640"/>
              <a:gd name="T117" fmla="*/ 117143 h 536"/>
              <a:gd name="T118" fmla="*/ 394871 w 640"/>
              <a:gd name="T119" fmla="*/ 73215 h 536"/>
              <a:gd name="T120" fmla="*/ 350996 w 640"/>
              <a:gd name="T121" fmla="*/ 29286 h 536"/>
              <a:gd name="T122" fmla="*/ 336371 w 640"/>
              <a:gd name="T123" fmla="*/ 29286 h 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0"/>
              <a:gd name="T187" fmla="*/ 0 h 536"/>
              <a:gd name="T188" fmla="*/ 640 w 640"/>
              <a:gd name="T189" fmla="*/ 536 h 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0" h="536">
                <a:moveTo>
                  <a:pt x="192" y="16"/>
                </a:moveTo>
                <a:lnTo>
                  <a:pt x="184" y="16"/>
                </a:lnTo>
                <a:lnTo>
                  <a:pt x="184" y="8"/>
                </a:lnTo>
                <a:lnTo>
                  <a:pt x="176" y="8"/>
                </a:lnTo>
                <a:lnTo>
                  <a:pt x="168" y="8"/>
                </a:lnTo>
                <a:lnTo>
                  <a:pt x="160" y="8"/>
                </a:lnTo>
                <a:lnTo>
                  <a:pt x="160" y="0"/>
                </a:lnTo>
                <a:lnTo>
                  <a:pt x="152" y="8"/>
                </a:lnTo>
                <a:lnTo>
                  <a:pt x="152" y="0"/>
                </a:lnTo>
                <a:lnTo>
                  <a:pt x="144" y="0"/>
                </a:lnTo>
                <a:lnTo>
                  <a:pt x="144" y="8"/>
                </a:lnTo>
                <a:lnTo>
                  <a:pt x="144" y="16"/>
                </a:lnTo>
                <a:lnTo>
                  <a:pt x="136" y="24"/>
                </a:lnTo>
                <a:lnTo>
                  <a:pt x="136" y="32"/>
                </a:lnTo>
                <a:lnTo>
                  <a:pt x="128" y="48"/>
                </a:lnTo>
                <a:lnTo>
                  <a:pt x="136" y="56"/>
                </a:lnTo>
                <a:lnTo>
                  <a:pt x="128" y="72"/>
                </a:lnTo>
                <a:lnTo>
                  <a:pt x="112" y="112"/>
                </a:lnTo>
                <a:lnTo>
                  <a:pt x="96" y="136"/>
                </a:lnTo>
                <a:lnTo>
                  <a:pt x="80" y="176"/>
                </a:lnTo>
                <a:lnTo>
                  <a:pt x="64" y="224"/>
                </a:lnTo>
                <a:lnTo>
                  <a:pt x="40" y="264"/>
                </a:lnTo>
                <a:lnTo>
                  <a:pt x="32" y="272"/>
                </a:lnTo>
                <a:lnTo>
                  <a:pt x="24" y="288"/>
                </a:lnTo>
                <a:lnTo>
                  <a:pt x="8" y="312"/>
                </a:lnTo>
                <a:lnTo>
                  <a:pt x="8" y="320"/>
                </a:lnTo>
                <a:lnTo>
                  <a:pt x="8" y="336"/>
                </a:lnTo>
                <a:lnTo>
                  <a:pt x="8" y="344"/>
                </a:lnTo>
                <a:lnTo>
                  <a:pt x="8" y="352"/>
                </a:lnTo>
                <a:lnTo>
                  <a:pt x="0" y="368"/>
                </a:lnTo>
                <a:lnTo>
                  <a:pt x="0" y="384"/>
                </a:lnTo>
                <a:lnTo>
                  <a:pt x="0" y="392"/>
                </a:lnTo>
                <a:lnTo>
                  <a:pt x="8" y="400"/>
                </a:lnTo>
                <a:lnTo>
                  <a:pt x="24" y="416"/>
                </a:lnTo>
                <a:lnTo>
                  <a:pt x="280" y="480"/>
                </a:lnTo>
                <a:lnTo>
                  <a:pt x="392" y="504"/>
                </a:lnTo>
                <a:lnTo>
                  <a:pt x="480" y="528"/>
                </a:lnTo>
                <a:lnTo>
                  <a:pt x="520" y="536"/>
                </a:lnTo>
                <a:lnTo>
                  <a:pt x="560" y="384"/>
                </a:lnTo>
                <a:lnTo>
                  <a:pt x="560" y="368"/>
                </a:lnTo>
                <a:lnTo>
                  <a:pt x="576" y="344"/>
                </a:lnTo>
                <a:lnTo>
                  <a:pt x="576" y="336"/>
                </a:lnTo>
                <a:lnTo>
                  <a:pt x="576" y="328"/>
                </a:lnTo>
                <a:lnTo>
                  <a:pt x="576" y="320"/>
                </a:lnTo>
                <a:lnTo>
                  <a:pt x="560" y="312"/>
                </a:lnTo>
                <a:lnTo>
                  <a:pt x="560" y="304"/>
                </a:lnTo>
                <a:lnTo>
                  <a:pt x="568" y="296"/>
                </a:lnTo>
                <a:lnTo>
                  <a:pt x="568" y="280"/>
                </a:lnTo>
                <a:lnTo>
                  <a:pt x="592" y="256"/>
                </a:lnTo>
                <a:lnTo>
                  <a:pt x="600" y="248"/>
                </a:lnTo>
                <a:lnTo>
                  <a:pt x="600" y="240"/>
                </a:lnTo>
                <a:lnTo>
                  <a:pt x="640" y="192"/>
                </a:lnTo>
                <a:lnTo>
                  <a:pt x="640" y="184"/>
                </a:lnTo>
                <a:lnTo>
                  <a:pt x="640" y="176"/>
                </a:lnTo>
                <a:lnTo>
                  <a:pt x="632" y="168"/>
                </a:lnTo>
                <a:lnTo>
                  <a:pt x="616" y="144"/>
                </a:lnTo>
                <a:lnTo>
                  <a:pt x="480" y="112"/>
                </a:lnTo>
                <a:lnTo>
                  <a:pt x="464" y="112"/>
                </a:lnTo>
                <a:lnTo>
                  <a:pt x="440" y="112"/>
                </a:lnTo>
                <a:lnTo>
                  <a:pt x="432" y="112"/>
                </a:lnTo>
                <a:lnTo>
                  <a:pt x="432" y="104"/>
                </a:lnTo>
                <a:lnTo>
                  <a:pt x="424" y="112"/>
                </a:lnTo>
                <a:lnTo>
                  <a:pt x="400" y="112"/>
                </a:lnTo>
                <a:lnTo>
                  <a:pt x="384" y="120"/>
                </a:lnTo>
                <a:lnTo>
                  <a:pt x="360" y="120"/>
                </a:lnTo>
                <a:lnTo>
                  <a:pt x="360" y="112"/>
                </a:lnTo>
                <a:lnTo>
                  <a:pt x="352" y="112"/>
                </a:lnTo>
                <a:lnTo>
                  <a:pt x="344" y="112"/>
                </a:lnTo>
                <a:lnTo>
                  <a:pt x="336" y="112"/>
                </a:lnTo>
                <a:lnTo>
                  <a:pt x="328" y="112"/>
                </a:lnTo>
                <a:lnTo>
                  <a:pt x="320" y="112"/>
                </a:lnTo>
                <a:lnTo>
                  <a:pt x="312" y="104"/>
                </a:lnTo>
                <a:lnTo>
                  <a:pt x="296" y="88"/>
                </a:lnTo>
                <a:lnTo>
                  <a:pt x="280" y="88"/>
                </a:lnTo>
                <a:lnTo>
                  <a:pt x="272" y="96"/>
                </a:lnTo>
                <a:lnTo>
                  <a:pt x="256" y="96"/>
                </a:lnTo>
                <a:lnTo>
                  <a:pt x="232" y="96"/>
                </a:lnTo>
                <a:lnTo>
                  <a:pt x="224" y="88"/>
                </a:lnTo>
                <a:lnTo>
                  <a:pt x="216" y="80"/>
                </a:lnTo>
                <a:lnTo>
                  <a:pt x="208" y="72"/>
                </a:lnTo>
                <a:lnTo>
                  <a:pt x="208" y="64"/>
                </a:lnTo>
                <a:lnTo>
                  <a:pt x="216" y="56"/>
                </a:lnTo>
                <a:lnTo>
                  <a:pt x="216" y="40"/>
                </a:lnTo>
                <a:lnTo>
                  <a:pt x="208" y="24"/>
                </a:lnTo>
                <a:lnTo>
                  <a:pt x="192" y="16"/>
                </a:lnTo>
                <a:lnTo>
                  <a:pt x="184" y="16"/>
                </a:lnTo>
                <a:lnTo>
                  <a:pt x="192" y="16"/>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55" name="Freeform 35"/>
          <p:cNvSpPr>
            <a:spLocks/>
          </p:cNvSpPr>
          <p:nvPr/>
        </p:nvSpPr>
        <p:spPr bwMode="auto">
          <a:xfrm>
            <a:off x="2898776" y="2705100"/>
            <a:ext cx="1171575" cy="2020888"/>
          </a:xfrm>
          <a:custGeom>
            <a:avLst/>
            <a:gdLst>
              <a:gd name="T0" fmla="*/ 527209 w 640"/>
              <a:gd name="T1" fmla="*/ 702917 h 1104"/>
              <a:gd name="T2" fmla="*/ 1156930 w 640"/>
              <a:gd name="T3" fmla="*/ 1684073 h 1104"/>
              <a:gd name="T4" fmla="*/ 1171575 w 640"/>
              <a:gd name="T5" fmla="*/ 1757294 h 1104"/>
              <a:gd name="T6" fmla="*/ 1098352 w 640"/>
              <a:gd name="T7" fmla="*/ 1786582 h 1104"/>
              <a:gd name="T8" fmla="*/ 1083707 w 640"/>
              <a:gd name="T9" fmla="*/ 1889091 h 1104"/>
              <a:gd name="T10" fmla="*/ 1054418 w 640"/>
              <a:gd name="T11" fmla="*/ 1933023 h 1104"/>
              <a:gd name="T12" fmla="*/ 1069062 w 640"/>
              <a:gd name="T13" fmla="*/ 1976956 h 1104"/>
              <a:gd name="T14" fmla="*/ 673656 w 640"/>
              <a:gd name="T15" fmla="*/ 1976956 h 1104"/>
              <a:gd name="T16" fmla="*/ 673656 w 640"/>
              <a:gd name="T17" fmla="*/ 1947667 h 1104"/>
              <a:gd name="T18" fmla="*/ 644366 w 640"/>
              <a:gd name="T19" fmla="*/ 1947667 h 1104"/>
              <a:gd name="T20" fmla="*/ 644366 w 640"/>
              <a:gd name="T21" fmla="*/ 1830514 h 1104"/>
              <a:gd name="T22" fmla="*/ 541853 w 640"/>
              <a:gd name="T23" fmla="*/ 1713361 h 1104"/>
              <a:gd name="T24" fmla="*/ 527209 w 640"/>
              <a:gd name="T25" fmla="*/ 1698717 h 1104"/>
              <a:gd name="T26" fmla="*/ 483275 w 640"/>
              <a:gd name="T27" fmla="*/ 1654785 h 1104"/>
              <a:gd name="T28" fmla="*/ 424696 w 640"/>
              <a:gd name="T29" fmla="*/ 1596208 h 1104"/>
              <a:gd name="T30" fmla="*/ 351472 w 640"/>
              <a:gd name="T31" fmla="*/ 1552276 h 1104"/>
              <a:gd name="T32" fmla="*/ 322183 w 640"/>
              <a:gd name="T33" fmla="*/ 1522988 h 1104"/>
              <a:gd name="T34" fmla="*/ 248960 w 640"/>
              <a:gd name="T35" fmla="*/ 1493700 h 1104"/>
              <a:gd name="T36" fmla="*/ 234315 w 640"/>
              <a:gd name="T37" fmla="*/ 1479056 h 1104"/>
              <a:gd name="T38" fmla="*/ 248960 w 640"/>
              <a:gd name="T39" fmla="*/ 1435123 h 1104"/>
              <a:gd name="T40" fmla="*/ 263604 w 640"/>
              <a:gd name="T41" fmla="*/ 1361903 h 1104"/>
              <a:gd name="T42" fmla="*/ 234315 w 640"/>
              <a:gd name="T43" fmla="*/ 1347259 h 1104"/>
              <a:gd name="T44" fmla="*/ 205026 w 640"/>
              <a:gd name="T45" fmla="*/ 1274038 h 1104"/>
              <a:gd name="T46" fmla="*/ 175736 w 640"/>
              <a:gd name="T47" fmla="*/ 1186173 h 1104"/>
              <a:gd name="T48" fmla="*/ 146447 w 640"/>
              <a:gd name="T49" fmla="*/ 1127597 h 1104"/>
              <a:gd name="T50" fmla="*/ 131802 w 640"/>
              <a:gd name="T51" fmla="*/ 1083665 h 1104"/>
              <a:gd name="T52" fmla="*/ 146447 w 640"/>
              <a:gd name="T53" fmla="*/ 1069020 h 1104"/>
              <a:gd name="T54" fmla="*/ 161092 w 640"/>
              <a:gd name="T55" fmla="*/ 1069020 h 1104"/>
              <a:gd name="T56" fmla="*/ 161092 w 640"/>
              <a:gd name="T57" fmla="*/ 995800 h 1104"/>
              <a:gd name="T58" fmla="*/ 117158 w 640"/>
              <a:gd name="T59" fmla="*/ 951868 h 1104"/>
              <a:gd name="T60" fmla="*/ 117158 w 640"/>
              <a:gd name="T61" fmla="*/ 907935 h 1104"/>
              <a:gd name="T62" fmla="*/ 117158 w 640"/>
              <a:gd name="T63" fmla="*/ 864003 h 1104"/>
              <a:gd name="T64" fmla="*/ 146447 w 640"/>
              <a:gd name="T65" fmla="*/ 834714 h 1104"/>
              <a:gd name="T66" fmla="*/ 146447 w 640"/>
              <a:gd name="T67" fmla="*/ 878647 h 1104"/>
              <a:gd name="T68" fmla="*/ 175736 w 640"/>
              <a:gd name="T69" fmla="*/ 907935 h 1104"/>
              <a:gd name="T70" fmla="*/ 161092 w 640"/>
              <a:gd name="T71" fmla="*/ 849359 h 1104"/>
              <a:gd name="T72" fmla="*/ 146447 w 640"/>
              <a:gd name="T73" fmla="*/ 805426 h 1104"/>
              <a:gd name="T74" fmla="*/ 190381 w 640"/>
              <a:gd name="T75" fmla="*/ 805426 h 1104"/>
              <a:gd name="T76" fmla="*/ 219670 w 640"/>
              <a:gd name="T77" fmla="*/ 790782 h 1104"/>
              <a:gd name="T78" fmla="*/ 190381 w 640"/>
              <a:gd name="T79" fmla="*/ 790782 h 1104"/>
              <a:gd name="T80" fmla="*/ 146447 w 640"/>
              <a:gd name="T81" fmla="*/ 776138 h 1104"/>
              <a:gd name="T82" fmla="*/ 117158 w 640"/>
              <a:gd name="T83" fmla="*/ 820070 h 1104"/>
              <a:gd name="T84" fmla="*/ 102513 w 640"/>
              <a:gd name="T85" fmla="*/ 805426 h 1104"/>
              <a:gd name="T86" fmla="*/ 73223 w 640"/>
              <a:gd name="T87" fmla="*/ 761494 h 1104"/>
              <a:gd name="T88" fmla="*/ 87868 w 640"/>
              <a:gd name="T89" fmla="*/ 732206 h 1104"/>
              <a:gd name="T90" fmla="*/ 58579 w 640"/>
              <a:gd name="T91" fmla="*/ 673629 h 1104"/>
              <a:gd name="T92" fmla="*/ 43934 w 640"/>
              <a:gd name="T93" fmla="*/ 629697 h 1104"/>
              <a:gd name="T94" fmla="*/ 14645 w 640"/>
              <a:gd name="T95" fmla="*/ 571120 h 1104"/>
              <a:gd name="T96" fmla="*/ 29289 w 640"/>
              <a:gd name="T97" fmla="*/ 512544 h 1104"/>
              <a:gd name="T98" fmla="*/ 43934 w 640"/>
              <a:gd name="T99" fmla="*/ 395391 h 1104"/>
              <a:gd name="T100" fmla="*/ 29289 w 640"/>
              <a:gd name="T101" fmla="*/ 351459 h 1104"/>
              <a:gd name="T102" fmla="*/ 58579 w 640"/>
              <a:gd name="T103" fmla="*/ 205018 h 1104"/>
              <a:gd name="T104" fmla="*/ 102513 w 640"/>
              <a:gd name="T105" fmla="*/ 102509 h 1104"/>
              <a:gd name="T106" fmla="*/ 102513 w 640"/>
              <a:gd name="T107" fmla="*/ 73221 h 1104"/>
              <a:gd name="T108" fmla="*/ 102513 w 640"/>
              <a:gd name="T109" fmla="*/ 43932 h 1104"/>
              <a:gd name="T110" fmla="*/ 146447 w 640"/>
              <a:gd name="T111" fmla="*/ 29288 h 1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40"/>
              <a:gd name="T169" fmla="*/ 0 h 1104"/>
              <a:gd name="T170" fmla="*/ 640 w 640"/>
              <a:gd name="T171" fmla="*/ 1104 h 1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40" h="1104">
                <a:moveTo>
                  <a:pt x="80" y="16"/>
                </a:moveTo>
                <a:lnTo>
                  <a:pt x="336" y="80"/>
                </a:lnTo>
                <a:lnTo>
                  <a:pt x="368" y="88"/>
                </a:lnTo>
                <a:lnTo>
                  <a:pt x="288" y="384"/>
                </a:lnTo>
                <a:lnTo>
                  <a:pt x="616" y="872"/>
                </a:lnTo>
                <a:lnTo>
                  <a:pt x="616" y="888"/>
                </a:lnTo>
                <a:lnTo>
                  <a:pt x="616" y="896"/>
                </a:lnTo>
                <a:lnTo>
                  <a:pt x="632" y="920"/>
                </a:lnTo>
                <a:lnTo>
                  <a:pt x="632" y="936"/>
                </a:lnTo>
                <a:lnTo>
                  <a:pt x="640" y="952"/>
                </a:lnTo>
                <a:lnTo>
                  <a:pt x="640" y="960"/>
                </a:lnTo>
                <a:lnTo>
                  <a:pt x="640" y="968"/>
                </a:lnTo>
                <a:lnTo>
                  <a:pt x="624" y="968"/>
                </a:lnTo>
                <a:lnTo>
                  <a:pt x="600" y="976"/>
                </a:lnTo>
                <a:lnTo>
                  <a:pt x="600" y="992"/>
                </a:lnTo>
                <a:lnTo>
                  <a:pt x="600" y="1000"/>
                </a:lnTo>
                <a:lnTo>
                  <a:pt x="600" y="1008"/>
                </a:lnTo>
                <a:lnTo>
                  <a:pt x="600" y="1024"/>
                </a:lnTo>
                <a:lnTo>
                  <a:pt x="592" y="1032"/>
                </a:lnTo>
                <a:lnTo>
                  <a:pt x="576" y="1040"/>
                </a:lnTo>
                <a:lnTo>
                  <a:pt x="576" y="1048"/>
                </a:lnTo>
                <a:lnTo>
                  <a:pt x="576" y="1056"/>
                </a:lnTo>
                <a:lnTo>
                  <a:pt x="576" y="1072"/>
                </a:lnTo>
                <a:lnTo>
                  <a:pt x="584" y="1080"/>
                </a:lnTo>
                <a:lnTo>
                  <a:pt x="584" y="1104"/>
                </a:lnTo>
                <a:lnTo>
                  <a:pt x="576" y="1104"/>
                </a:lnTo>
                <a:lnTo>
                  <a:pt x="568" y="1104"/>
                </a:lnTo>
                <a:lnTo>
                  <a:pt x="368" y="1080"/>
                </a:lnTo>
                <a:lnTo>
                  <a:pt x="360" y="1072"/>
                </a:lnTo>
                <a:lnTo>
                  <a:pt x="368" y="1072"/>
                </a:lnTo>
                <a:lnTo>
                  <a:pt x="368" y="1064"/>
                </a:lnTo>
                <a:lnTo>
                  <a:pt x="360" y="1064"/>
                </a:lnTo>
                <a:lnTo>
                  <a:pt x="352" y="1064"/>
                </a:lnTo>
                <a:lnTo>
                  <a:pt x="352" y="1048"/>
                </a:lnTo>
                <a:lnTo>
                  <a:pt x="360" y="1048"/>
                </a:lnTo>
                <a:lnTo>
                  <a:pt x="360" y="1040"/>
                </a:lnTo>
                <a:lnTo>
                  <a:pt x="360" y="1016"/>
                </a:lnTo>
                <a:lnTo>
                  <a:pt x="352" y="1000"/>
                </a:lnTo>
                <a:lnTo>
                  <a:pt x="344" y="992"/>
                </a:lnTo>
                <a:lnTo>
                  <a:pt x="328" y="968"/>
                </a:lnTo>
                <a:lnTo>
                  <a:pt x="312" y="944"/>
                </a:lnTo>
                <a:lnTo>
                  <a:pt x="304" y="936"/>
                </a:lnTo>
                <a:lnTo>
                  <a:pt x="296" y="936"/>
                </a:lnTo>
                <a:lnTo>
                  <a:pt x="296" y="944"/>
                </a:lnTo>
                <a:lnTo>
                  <a:pt x="288" y="936"/>
                </a:lnTo>
                <a:lnTo>
                  <a:pt x="288" y="928"/>
                </a:lnTo>
                <a:lnTo>
                  <a:pt x="288" y="920"/>
                </a:lnTo>
                <a:lnTo>
                  <a:pt x="288" y="912"/>
                </a:lnTo>
                <a:lnTo>
                  <a:pt x="280" y="904"/>
                </a:lnTo>
                <a:lnTo>
                  <a:pt x="264" y="904"/>
                </a:lnTo>
                <a:lnTo>
                  <a:pt x="256" y="904"/>
                </a:lnTo>
                <a:lnTo>
                  <a:pt x="248" y="896"/>
                </a:lnTo>
                <a:lnTo>
                  <a:pt x="232" y="880"/>
                </a:lnTo>
                <a:lnTo>
                  <a:pt x="232" y="872"/>
                </a:lnTo>
                <a:lnTo>
                  <a:pt x="224" y="856"/>
                </a:lnTo>
                <a:lnTo>
                  <a:pt x="208" y="848"/>
                </a:lnTo>
                <a:lnTo>
                  <a:pt x="200" y="848"/>
                </a:lnTo>
                <a:lnTo>
                  <a:pt x="192" y="848"/>
                </a:lnTo>
                <a:lnTo>
                  <a:pt x="192" y="840"/>
                </a:lnTo>
                <a:lnTo>
                  <a:pt x="184" y="840"/>
                </a:lnTo>
                <a:lnTo>
                  <a:pt x="176" y="832"/>
                </a:lnTo>
                <a:lnTo>
                  <a:pt x="160" y="824"/>
                </a:lnTo>
                <a:lnTo>
                  <a:pt x="144" y="824"/>
                </a:lnTo>
                <a:lnTo>
                  <a:pt x="136" y="824"/>
                </a:lnTo>
                <a:lnTo>
                  <a:pt x="136" y="816"/>
                </a:lnTo>
                <a:lnTo>
                  <a:pt x="128" y="816"/>
                </a:lnTo>
                <a:lnTo>
                  <a:pt x="128" y="808"/>
                </a:lnTo>
                <a:lnTo>
                  <a:pt x="136" y="800"/>
                </a:lnTo>
                <a:lnTo>
                  <a:pt x="136" y="792"/>
                </a:lnTo>
                <a:lnTo>
                  <a:pt x="136" y="784"/>
                </a:lnTo>
                <a:lnTo>
                  <a:pt x="136" y="768"/>
                </a:lnTo>
                <a:lnTo>
                  <a:pt x="144" y="760"/>
                </a:lnTo>
                <a:lnTo>
                  <a:pt x="144" y="744"/>
                </a:lnTo>
                <a:lnTo>
                  <a:pt x="136" y="744"/>
                </a:lnTo>
                <a:lnTo>
                  <a:pt x="128" y="736"/>
                </a:lnTo>
                <a:lnTo>
                  <a:pt x="136" y="728"/>
                </a:lnTo>
                <a:lnTo>
                  <a:pt x="136" y="712"/>
                </a:lnTo>
                <a:lnTo>
                  <a:pt x="128" y="712"/>
                </a:lnTo>
                <a:lnTo>
                  <a:pt x="112" y="696"/>
                </a:lnTo>
                <a:lnTo>
                  <a:pt x="104" y="688"/>
                </a:lnTo>
                <a:lnTo>
                  <a:pt x="104" y="672"/>
                </a:lnTo>
                <a:lnTo>
                  <a:pt x="96" y="656"/>
                </a:lnTo>
                <a:lnTo>
                  <a:pt x="96" y="648"/>
                </a:lnTo>
                <a:lnTo>
                  <a:pt x="88" y="640"/>
                </a:lnTo>
                <a:lnTo>
                  <a:pt x="96" y="640"/>
                </a:lnTo>
                <a:lnTo>
                  <a:pt x="96" y="632"/>
                </a:lnTo>
                <a:lnTo>
                  <a:pt x="80" y="616"/>
                </a:lnTo>
                <a:lnTo>
                  <a:pt x="72" y="616"/>
                </a:lnTo>
                <a:lnTo>
                  <a:pt x="72" y="608"/>
                </a:lnTo>
                <a:lnTo>
                  <a:pt x="80" y="608"/>
                </a:lnTo>
                <a:lnTo>
                  <a:pt x="72" y="592"/>
                </a:lnTo>
                <a:lnTo>
                  <a:pt x="80" y="584"/>
                </a:lnTo>
                <a:lnTo>
                  <a:pt x="80" y="576"/>
                </a:lnTo>
                <a:lnTo>
                  <a:pt x="80" y="584"/>
                </a:lnTo>
                <a:lnTo>
                  <a:pt x="88" y="584"/>
                </a:lnTo>
                <a:lnTo>
                  <a:pt x="96" y="568"/>
                </a:lnTo>
                <a:lnTo>
                  <a:pt x="96" y="544"/>
                </a:lnTo>
                <a:lnTo>
                  <a:pt x="88" y="544"/>
                </a:lnTo>
                <a:lnTo>
                  <a:pt x="80" y="544"/>
                </a:lnTo>
                <a:lnTo>
                  <a:pt x="64" y="520"/>
                </a:lnTo>
                <a:lnTo>
                  <a:pt x="64" y="512"/>
                </a:lnTo>
                <a:lnTo>
                  <a:pt x="64" y="504"/>
                </a:lnTo>
                <a:lnTo>
                  <a:pt x="64" y="496"/>
                </a:lnTo>
                <a:lnTo>
                  <a:pt x="64" y="488"/>
                </a:lnTo>
                <a:lnTo>
                  <a:pt x="64" y="480"/>
                </a:lnTo>
                <a:lnTo>
                  <a:pt x="64" y="472"/>
                </a:lnTo>
                <a:lnTo>
                  <a:pt x="64" y="456"/>
                </a:lnTo>
                <a:lnTo>
                  <a:pt x="72" y="456"/>
                </a:lnTo>
                <a:lnTo>
                  <a:pt x="80" y="456"/>
                </a:lnTo>
                <a:lnTo>
                  <a:pt x="80" y="464"/>
                </a:lnTo>
                <a:lnTo>
                  <a:pt x="72" y="464"/>
                </a:lnTo>
                <a:lnTo>
                  <a:pt x="72" y="472"/>
                </a:lnTo>
                <a:lnTo>
                  <a:pt x="80" y="480"/>
                </a:lnTo>
                <a:lnTo>
                  <a:pt x="80" y="488"/>
                </a:lnTo>
                <a:lnTo>
                  <a:pt x="96" y="496"/>
                </a:lnTo>
                <a:lnTo>
                  <a:pt x="96" y="488"/>
                </a:lnTo>
                <a:lnTo>
                  <a:pt x="88" y="480"/>
                </a:lnTo>
                <a:lnTo>
                  <a:pt x="88" y="472"/>
                </a:lnTo>
                <a:lnTo>
                  <a:pt x="88" y="464"/>
                </a:lnTo>
                <a:lnTo>
                  <a:pt x="88" y="456"/>
                </a:lnTo>
                <a:lnTo>
                  <a:pt x="80" y="448"/>
                </a:lnTo>
                <a:lnTo>
                  <a:pt x="80" y="440"/>
                </a:lnTo>
                <a:lnTo>
                  <a:pt x="88" y="440"/>
                </a:lnTo>
                <a:lnTo>
                  <a:pt x="96" y="432"/>
                </a:lnTo>
                <a:lnTo>
                  <a:pt x="104" y="440"/>
                </a:lnTo>
                <a:lnTo>
                  <a:pt x="120" y="440"/>
                </a:lnTo>
                <a:lnTo>
                  <a:pt x="128" y="440"/>
                </a:lnTo>
                <a:lnTo>
                  <a:pt x="120" y="432"/>
                </a:lnTo>
                <a:lnTo>
                  <a:pt x="112" y="432"/>
                </a:lnTo>
                <a:lnTo>
                  <a:pt x="104" y="432"/>
                </a:lnTo>
                <a:lnTo>
                  <a:pt x="96" y="432"/>
                </a:lnTo>
                <a:lnTo>
                  <a:pt x="96" y="424"/>
                </a:lnTo>
                <a:lnTo>
                  <a:pt x="88" y="416"/>
                </a:lnTo>
                <a:lnTo>
                  <a:pt x="80" y="424"/>
                </a:lnTo>
                <a:lnTo>
                  <a:pt x="72" y="432"/>
                </a:lnTo>
                <a:lnTo>
                  <a:pt x="72" y="448"/>
                </a:lnTo>
                <a:lnTo>
                  <a:pt x="64" y="448"/>
                </a:lnTo>
                <a:lnTo>
                  <a:pt x="64" y="440"/>
                </a:lnTo>
                <a:lnTo>
                  <a:pt x="56" y="440"/>
                </a:lnTo>
                <a:lnTo>
                  <a:pt x="56" y="432"/>
                </a:lnTo>
                <a:lnTo>
                  <a:pt x="48" y="416"/>
                </a:lnTo>
                <a:lnTo>
                  <a:pt x="40" y="424"/>
                </a:lnTo>
                <a:lnTo>
                  <a:pt x="40" y="416"/>
                </a:lnTo>
                <a:lnTo>
                  <a:pt x="40" y="408"/>
                </a:lnTo>
                <a:lnTo>
                  <a:pt x="48" y="408"/>
                </a:lnTo>
                <a:lnTo>
                  <a:pt x="48" y="400"/>
                </a:lnTo>
                <a:lnTo>
                  <a:pt x="40" y="392"/>
                </a:lnTo>
                <a:lnTo>
                  <a:pt x="40" y="376"/>
                </a:lnTo>
                <a:lnTo>
                  <a:pt x="32" y="368"/>
                </a:lnTo>
                <a:lnTo>
                  <a:pt x="24" y="352"/>
                </a:lnTo>
                <a:lnTo>
                  <a:pt x="24" y="344"/>
                </a:lnTo>
                <a:lnTo>
                  <a:pt x="24" y="336"/>
                </a:lnTo>
                <a:lnTo>
                  <a:pt x="16" y="328"/>
                </a:lnTo>
                <a:lnTo>
                  <a:pt x="8" y="320"/>
                </a:lnTo>
                <a:lnTo>
                  <a:pt x="8" y="312"/>
                </a:lnTo>
                <a:lnTo>
                  <a:pt x="16" y="304"/>
                </a:lnTo>
                <a:lnTo>
                  <a:pt x="16" y="296"/>
                </a:lnTo>
                <a:lnTo>
                  <a:pt x="16" y="280"/>
                </a:lnTo>
                <a:lnTo>
                  <a:pt x="16" y="264"/>
                </a:lnTo>
                <a:lnTo>
                  <a:pt x="16" y="256"/>
                </a:lnTo>
                <a:lnTo>
                  <a:pt x="24" y="248"/>
                </a:lnTo>
                <a:lnTo>
                  <a:pt x="24" y="216"/>
                </a:lnTo>
                <a:lnTo>
                  <a:pt x="16" y="200"/>
                </a:lnTo>
                <a:lnTo>
                  <a:pt x="16" y="192"/>
                </a:lnTo>
                <a:lnTo>
                  <a:pt x="8" y="192"/>
                </a:lnTo>
                <a:lnTo>
                  <a:pt x="0" y="176"/>
                </a:lnTo>
                <a:lnTo>
                  <a:pt x="0" y="152"/>
                </a:lnTo>
                <a:lnTo>
                  <a:pt x="16" y="128"/>
                </a:lnTo>
                <a:lnTo>
                  <a:pt x="32" y="112"/>
                </a:lnTo>
                <a:lnTo>
                  <a:pt x="40" y="104"/>
                </a:lnTo>
                <a:lnTo>
                  <a:pt x="40" y="96"/>
                </a:lnTo>
                <a:lnTo>
                  <a:pt x="40" y="88"/>
                </a:lnTo>
                <a:lnTo>
                  <a:pt x="48" y="80"/>
                </a:lnTo>
                <a:lnTo>
                  <a:pt x="56" y="56"/>
                </a:lnTo>
                <a:lnTo>
                  <a:pt x="56" y="48"/>
                </a:lnTo>
                <a:lnTo>
                  <a:pt x="56" y="40"/>
                </a:lnTo>
                <a:lnTo>
                  <a:pt x="56" y="32"/>
                </a:lnTo>
                <a:lnTo>
                  <a:pt x="56" y="24"/>
                </a:lnTo>
                <a:lnTo>
                  <a:pt x="64" y="16"/>
                </a:lnTo>
                <a:lnTo>
                  <a:pt x="64" y="8"/>
                </a:lnTo>
                <a:lnTo>
                  <a:pt x="64" y="0"/>
                </a:lnTo>
                <a:lnTo>
                  <a:pt x="80" y="16"/>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56" name="Freeform 36"/>
          <p:cNvSpPr>
            <a:spLocks/>
          </p:cNvSpPr>
          <p:nvPr/>
        </p:nvSpPr>
        <p:spPr bwMode="auto">
          <a:xfrm>
            <a:off x="3425826" y="2867025"/>
            <a:ext cx="936625" cy="1435100"/>
          </a:xfrm>
          <a:custGeom>
            <a:avLst/>
            <a:gdLst>
              <a:gd name="T0" fmla="*/ 0 w 512"/>
              <a:gd name="T1" fmla="*/ 541824 h 784"/>
              <a:gd name="T2" fmla="*/ 0 w 512"/>
              <a:gd name="T3" fmla="*/ 541824 h 784"/>
              <a:gd name="T4" fmla="*/ 146348 w 512"/>
              <a:gd name="T5" fmla="*/ 0 h 784"/>
              <a:gd name="T6" fmla="*/ 146348 w 512"/>
              <a:gd name="T7" fmla="*/ 0 h 784"/>
              <a:gd name="T8" fmla="*/ 292695 w 512"/>
              <a:gd name="T9" fmla="*/ 29288 h 784"/>
              <a:gd name="T10" fmla="*/ 453678 w 512"/>
              <a:gd name="T11" fmla="*/ 73219 h 784"/>
              <a:gd name="T12" fmla="*/ 526852 w 512"/>
              <a:gd name="T13" fmla="*/ 87863 h 784"/>
              <a:gd name="T14" fmla="*/ 936625 w 512"/>
              <a:gd name="T15" fmla="*/ 175727 h 784"/>
              <a:gd name="T16" fmla="*/ 936625 w 512"/>
              <a:gd name="T17" fmla="*/ 175727 h 784"/>
              <a:gd name="T18" fmla="*/ 761008 w 512"/>
              <a:gd name="T19" fmla="*/ 1098291 h 784"/>
              <a:gd name="T20" fmla="*/ 731738 w 512"/>
              <a:gd name="T21" fmla="*/ 1230086 h 784"/>
              <a:gd name="T22" fmla="*/ 731738 w 512"/>
              <a:gd name="T23" fmla="*/ 1244730 h 784"/>
              <a:gd name="T24" fmla="*/ 717103 w 512"/>
              <a:gd name="T25" fmla="*/ 1274017 h 784"/>
              <a:gd name="T26" fmla="*/ 702469 w 512"/>
              <a:gd name="T27" fmla="*/ 1274017 h 784"/>
              <a:gd name="T28" fmla="*/ 687834 w 512"/>
              <a:gd name="T29" fmla="*/ 1259374 h 784"/>
              <a:gd name="T30" fmla="*/ 687834 w 512"/>
              <a:gd name="T31" fmla="*/ 1244730 h 784"/>
              <a:gd name="T32" fmla="*/ 658564 w 512"/>
              <a:gd name="T33" fmla="*/ 1244730 h 784"/>
              <a:gd name="T34" fmla="*/ 658564 w 512"/>
              <a:gd name="T35" fmla="*/ 1244730 h 784"/>
              <a:gd name="T36" fmla="*/ 658564 w 512"/>
              <a:gd name="T37" fmla="*/ 1230086 h 784"/>
              <a:gd name="T38" fmla="*/ 643930 w 512"/>
              <a:gd name="T39" fmla="*/ 1230086 h 784"/>
              <a:gd name="T40" fmla="*/ 643930 w 512"/>
              <a:gd name="T41" fmla="*/ 1244730 h 784"/>
              <a:gd name="T42" fmla="*/ 629295 w 512"/>
              <a:gd name="T43" fmla="*/ 1244730 h 784"/>
              <a:gd name="T44" fmla="*/ 629295 w 512"/>
              <a:gd name="T45" fmla="*/ 1259374 h 784"/>
              <a:gd name="T46" fmla="*/ 629295 w 512"/>
              <a:gd name="T47" fmla="*/ 1288661 h 784"/>
              <a:gd name="T48" fmla="*/ 629295 w 512"/>
              <a:gd name="T49" fmla="*/ 1347237 h 784"/>
              <a:gd name="T50" fmla="*/ 614660 w 512"/>
              <a:gd name="T51" fmla="*/ 1361881 h 784"/>
              <a:gd name="T52" fmla="*/ 614660 w 512"/>
              <a:gd name="T53" fmla="*/ 1361881 h 784"/>
              <a:gd name="T54" fmla="*/ 614660 w 512"/>
              <a:gd name="T55" fmla="*/ 1376525 h 784"/>
              <a:gd name="T56" fmla="*/ 614660 w 512"/>
              <a:gd name="T57" fmla="*/ 1405812 h 784"/>
              <a:gd name="T58" fmla="*/ 614660 w 512"/>
              <a:gd name="T59" fmla="*/ 1420456 h 784"/>
              <a:gd name="T60" fmla="*/ 614660 w 512"/>
              <a:gd name="T61" fmla="*/ 1420456 h 784"/>
              <a:gd name="T62" fmla="*/ 600025 w 512"/>
              <a:gd name="T63" fmla="*/ 1435100 h 784"/>
              <a:gd name="T64" fmla="*/ 600025 w 512"/>
              <a:gd name="T65" fmla="*/ 1435100 h 784"/>
              <a:gd name="T66" fmla="*/ 0 w 512"/>
              <a:gd name="T67" fmla="*/ 541824 h 7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2"/>
              <a:gd name="T103" fmla="*/ 0 h 784"/>
              <a:gd name="T104" fmla="*/ 512 w 512"/>
              <a:gd name="T105" fmla="*/ 784 h 7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2" h="784">
                <a:moveTo>
                  <a:pt x="0" y="296"/>
                </a:moveTo>
                <a:lnTo>
                  <a:pt x="0" y="296"/>
                </a:lnTo>
                <a:lnTo>
                  <a:pt x="80" y="0"/>
                </a:lnTo>
                <a:lnTo>
                  <a:pt x="160" y="16"/>
                </a:lnTo>
                <a:lnTo>
                  <a:pt x="248" y="40"/>
                </a:lnTo>
                <a:lnTo>
                  <a:pt x="288" y="48"/>
                </a:lnTo>
                <a:lnTo>
                  <a:pt x="512" y="96"/>
                </a:lnTo>
                <a:lnTo>
                  <a:pt x="416" y="600"/>
                </a:lnTo>
                <a:lnTo>
                  <a:pt x="400" y="672"/>
                </a:lnTo>
                <a:lnTo>
                  <a:pt x="400" y="680"/>
                </a:lnTo>
                <a:lnTo>
                  <a:pt x="392" y="696"/>
                </a:lnTo>
                <a:lnTo>
                  <a:pt x="384" y="696"/>
                </a:lnTo>
                <a:lnTo>
                  <a:pt x="376" y="688"/>
                </a:lnTo>
                <a:lnTo>
                  <a:pt x="376" y="680"/>
                </a:lnTo>
                <a:lnTo>
                  <a:pt x="360" y="680"/>
                </a:lnTo>
                <a:lnTo>
                  <a:pt x="360" y="672"/>
                </a:lnTo>
                <a:lnTo>
                  <a:pt x="352" y="672"/>
                </a:lnTo>
                <a:lnTo>
                  <a:pt x="352" y="680"/>
                </a:lnTo>
                <a:lnTo>
                  <a:pt x="344" y="680"/>
                </a:lnTo>
                <a:lnTo>
                  <a:pt x="344" y="688"/>
                </a:lnTo>
                <a:lnTo>
                  <a:pt x="344" y="704"/>
                </a:lnTo>
                <a:lnTo>
                  <a:pt x="344" y="736"/>
                </a:lnTo>
                <a:lnTo>
                  <a:pt x="336" y="744"/>
                </a:lnTo>
                <a:lnTo>
                  <a:pt x="336" y="752"/>
                </a:lnTo>
                <a:lnTo>
                  <a:pt x="336" y="768"/>
                </a:lnTo>
                <a:lnTo>
                  <a:pt x="336" y="776"/>
                </a:lnTo>
                <a:lnTo>
                  <a:pt x="328" y="784"/>
                </a:lnTo>
                <a:lnTo>
                  <a:pt x="0" y="296"/>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57" name="Freeform 37"/>
          <p:cNvSpPr>
            <a:spLocks/>
          </p:cNvSpPr>
          <p:nvPr/>
        </p:nvSpPr>
        <p:spPr bwMode="auto">
          <a:xfrm>
            <a:off x="4187825" y="3041651"/>
            <a:ext cx="819150" cy="1039813"/>
          </a:xfrm>
          <a:custGeom>
            <a:avLst/>
            <a:gdLst>
              <a:gd name="T0" fmla="*/ 819150 w 448"/>
              <a:gd name="T1" fmla="*/ 292905 h 568"/>
              <a:gd name="T2" fmla="*/ 819150 w 448"/>
              <a:gd name="T3" fmla="*/ 292905 h 568"/>
              <a:gd name="T4" fmla="*/ 541224 w 448"/>
              <a:gd name="T5" fmla="*/ 248969 h 568"/>
              <a:gd name="T6" fmla="*/ 541224 w 448"/>
              <a:gd name="T7" fmla="*/ 248969 h 568"/>
              <a:gd name="T8" fmla="*/ 570480 w 448"/>
              <a:gd name="T9" fmla="*/ 73226 h 568"/>
              <a:gd name="T10" fmla="*/ 570480 w 448"/>
              <a:gd name="T11" fmla="*/ 73226 h 568"/>
              <a:gd name="T12" fmla="*/ 175532 w 448"/>
              <a:gd name="T13" fmla="*/ 0 h 568"/>
              <a:gd name="T14" fmla="*/ 175532 w 448"/>
              <a:gd name="T15" fmla="*/ 0 h 568"/>
              <a:gd name="T16" fmla="*/ 0 w 448"/>
              <a:gd name="T17" fmla="*/ 922651 h 568"/>
              <a:gd name="T18" fmla="*/ 0 w 448"/>
              <a:gd name="T19" fmla="*/ 922651 h 568"/>
              <a:gd name="T20" fmla="*/ 716756 w 448"/>
              <a:gd name="T21" fmla="*/ 1039813 h 568"/>
              <a:gd name="T22" fmla="*/ 716756 w 448"/>
              <a:gd name="T23" fmla="*/ 1039813 h 568"/>
              <a:gd name="T24" fmla="*/ 819150 w 448"/>
              <a:gd name="T25" fmla="*/ 292905 h 5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8"/>
              <a:gd name="T40" fmla="*/ 0 h 568"/>
              <a:gd name="T41" fmla="*/ 448 w 448"/>
              <a:gd name="T42" fmla="*/ 568 h 5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8" h="568">
                <a:moveTo>
                  <a:pt x="448" y="160"/>
                </a:moveTo>
                <a:lnTo>
                  <a:pt x="448" y="160"/>
                </a:lnTo>
                <a:lnTo>
                  <a:pt x="296" y="136"/>
                </a:lnTo>
                <a:lnTo>
                  <a:pt x="312" y="40"/>
                </a:lnTo>
                <a:lnTo>
                  <a:pt x="96" y="0"/>
                </a:lnTo>
                <a:lnTo>
                  <a:pt x="0" y="504"/>
                </a:lnTo>
                <a:lnTo>
                  <a:pt x="392" y="568"/>
                </a:lnTo>
                <a:lnTo>
                  <a:pt x="448" y="160"/>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58" name="Freeform 38"/>
          <p:cNvSpPr>
            <a:spLocks/>
          </p:cNvSpPr>
          <p:nvPr/>
        </p:nvSpPr>
        <p:spPr bwMode="auto">
          <a:xfrm>
            <a:off x="3908425" y="3965575"/>
            <a:ext cx="996950" cy="1155700"/>
          </a:xfrm>
          <a:custGeom>
            <a:avLst/>
            <a:gdLst>
              <a:gd name="T0" fmla="*/ 58644 w 544"/>
              <a:gd name="T1" fmla="*/ 760714 h 632"/>
              <a:gd name="T2" fmla="*/ 58644 w 544"/>
              <a:gd name="T3" fmla="*/ 716827 h 632"/>
              <a:gd name="T4" fmla="*/ 43983 w 544"/>
              <a:gd name="T5" fmla="*/ 702197 h 632"/>
              <a:gd name="T6" fmla="*/ 43983 w 544"/>
              <a:gd name="T7" fmla="*/ 672939 h 632"/>
              <a:gd name="T8" fmla="*/ 43983 w 544"/>
              <a:gd name="T9" fmla="*/ 658310 h 632"/>
              <a:gd name="T10" fmla="*/ 43983 w 544"/>
              <a:gd name="T11" fmla="*/ 643681 h 632"/>
              <a:gd name="T12" fmla="*/ 87966 w 544"/>
              <a:gd name="T13" fmla="*/ 614423 h 632"/>
              <a:gd name="T14" fmla="*/ 87966 w 544"/>
              <a:gd name="T15" fmla="*/ 570535 h 632"/>
              <a:gd name="T16" fmla="*/ 87966 w 544"/>
              <a:gd name="T17" fmla="*/ 541277 h 632"/>
              <a:gd name="T18" fmla="*/ 161271 w 544"/>
              <a:gd name="T19" fmla="*/ 512019 h 632"/>
              <a:gd name="T20" fmla="*/ 161271 w 544"/>
              <a:gd name="T21" fmla="*/ 497390 h 632"/>
              <a:gd name="T22" fmla="*/ 161271 w 544"/>
              <a:gd name="T23" fmla="*/ 482761 h 632"/>
              <a:gd name="T24" fmla="*/ 146610 w 544"/>
              <a:gd name="T25" fmla="*/ 453502 h 632"/>
              <a:gd name="T26" fmla="*/ 146610 w 544"/>
              <a:gd name="T27" fmla="*/ 424244 h 632"/>
              <a:gd name="T28" fmla="*/ 117288 w 544"/>
              <a:gd name="T29" fmla="*/ 365728 h 632"/>
              <a:gd name="T30" fmla="*/ 117288 w 544"/>
              <a:gd name="T31" fmla="*/ 336470 h 632"/>
              <a:gd name="T32" fmla="*/ 131949 w 544"/>
              <a:gd name="T33" fmla="*/ 321840 h 632"/>
              <a:gd name="T34" fmla="*/ 131949 w 544"/>
              <a:gd name="T35" fmla="*/ 277953 h 632"/>
              <a:gd name="T36" fmla="*/ 131949 w 544"/>
              <a:gd name="T37" fmla="*/ 263324 h 632"/>
              <a:gd name="T38" fmla="*/ 146610 w 544"/>
              <a:gd name="T39" fmla="*/ 190178 h 632"/>
              <a:gd name="T40" fmla="*/ 146610 w 544"/>
              <a:gd name="T41" fmla="*/ 146291 h 632"/>
              <a:gd name="T42" fmla="*/ 161271 w 544"/>
              <a:gd name="T43" fmla="*/ 131662 h 632"/>
              <a:gd name="T44" fmla="*/ 175932 w 544"/>
              <a:gd name="T45" fmla="*/ 131662 h 632"/>
              <a:gd name="T46" fmla="*/ 205254 w 544"/>
              <a:gd name="T47" fmla="*/ 146291 h 632"/>
              <a:gd name="T48" fmla="*/ 219915 w 544"/>
              <a:gd name="T49" fmla="*/ 175549 h 632"/>
              <a:gd name="T50" fmla="*/ 249238 w 544"/>
              <a:gd name="T51" fmla="*/ 146291 h 632"/>
              <a:gd name="T52" fmla="*/ 278560 w 544"/>
              <a:gd name="T53" fmla="*/ 0 h 632"/>
              <a:gd name="T54" fmla="*/ 996950 w 544"/>
              <a:gd name="T55" fmla="*/ 117033 h 632"/>
              <a:gd name="T56" fmla="*/ 850340 w 544"/>
              <a:gd name="T57" fmla="*/ 1155700 h 632"/>
              <a:gd name="T58" fmla="*/ 542458 w 544"/>
              <a:gd name="T59" fmla="*/ 1111813 h 632"/>
              <a:gd name="T60" fmla="*/ 0 w 544"/>
              <a:gd name="T61" fmla="*/ 804601 h 632"/>
              <a:gd name="T62" fmla="*/ 29322 w 544"/>
              <a:gd name="T63" fmla="*/ 760714 h 632"/>
              <a:gd name="T64" fmla="*/ 43983 w 544"/>
              <a:gd name="T65" fmla="*/ 760714 h 6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4"/>
              <a:gd name="T100" fmla="*/ 0 h 632"/>
              <a:gd name="T101" fmla="*/ 544 w 544"/>
              <a:gd name="T102" fmla="*/ 632 h 6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4" h="632">
                <a:moveTo>
                  <a:pt x="24" y="416"/>
                </a:moveTo>
                <a:lnTo>
                  <a:pt x="32" y="416"/>
                </a:lnTo>
                <a:lnTo>
                  <a:pt x="32" y="392"/>
                </a:lnTo>
                <a:lnTo>
                  <a:pt x="24" y="384"/>
                </a:lnTo>
                <a:lnTo>
                  <a:pt x="24" y="368"/>
                </a:lnTo>
                <a:lnTo>
                  <a:pt x="24" y="360"/>
                </a:lnTo>
                <a:lnTo>
                  <a:pt x="24" y="352"/>
                </a:lnTo>
                <a:lnTo>
                  <a:pt x="40" y="344"/>
                </a:lnTo>
                <a:lnTo>
                  <a:pt x="48" y="336"/>
                </a:lnTo>
                <a:lnTo>
                  <a:pt x="48" y="320"/>
                </a:lnTo>
                <a:lnTo>
                  <a:pt x="48" y="312"/>
                </a:lnTo>
                <a:lnTo>
                  <a:pt x="48" y="304"/>
                </a:lnTo>
                <a:lnTo>
                  <a:pt x="48" y="296"/>
                </a:lnTo>
                <a:lnTo>
                  <a:pt x="72" y="280"/>
                </a:lnTo>
                <a:lnTo>
                  <a:pt x="88" y="280"/>
                </a:lnTo>
                <a:lnTo>
                  <a:pt x="88" y="272"/>
                </a:lnTo>
                <a:lnTo>
                  <a:pt x="88" y="264"/>
                </a:lnTo>
                <a:lnTo>
                  <a:pt x="80" y="248"/>
                </a:lnTo>
                <a:lnTo>
                  <a:pt x="80" y="232"/>
                </a:lnTo>
                <a:lnTo>
                  <a:pt x="64" y="208"/>
                </a:lnTo>
                <a:lnTo>
                  <a:pt x="64" y="200"/>
                </a:lnTo>
                <a:lnTo>
                  <a:pt x="64" y="184"/>
                </a:lnTo>
                <a:lnTo>
                  <a:pt x="72" y="176"/>
                </a:lnTo>
                <a:lnTo>
                  <a:pt x="72" y="168"/>
                </a:lnTo>
                <a:lnTo>
                  <a:pt x="72" y="152"/>
                </a:lnTo>
                <a:lnTo>
                  <a:pt x="72" y="144"/>
                </a:lnTo>
                <a:lnTo>
                  <a:pt x="80" y="136"/>
                </a:lnTo>
                <a:lnTo>
                  <a:pt x="80" y="104"/>
                </a:lnTo>
                <a:lnTo>
                  <a:pt x="80" y="88"/>
                </a:lnTo>
                <a:lnTo>
                  <a:pt x="80" y="80"/>
                </a:lnTo>
                <a:lnTo>
                  <a:pt x="88" y="80"/>
                </a:lnTo>
                <a:lnTo>
                  <a:pt x="88" y="72"/>
                </a:lnTo>
                <a:lnTo>
                  <a:pt x="96" y="72"/>
                </a:lnTo>
                <a:lnTo>
                  <a:pt x="96" y="80"/>
                </a:lnTo>
                <a:lnTo>
                  <a:pt x="112" y="80"/>
                </a:lnTo>
                <a:lnTo>
                  <a:pt x="112" y="88"/>
                </a:lnTo>
                <a:lnTo>
                  <a:pt x="120" y="96"/>
                </a:lnTo>
                <a:lnTo>
                  <a:pt x="128" y="96"/>
                </a:lnTo>
                <a:lnTo>
                  <a:pt x="136" y="80"/>
                </a:lnTo>
                <a:lnTo>
                  <a:pt x="136" y="72"/>
                </a:lnTo>
                <a:lnTo>
                  <a:pt x="152" y="0"/>
                </a:lnTo>
                <a:lnTo>
                  <a:pt x="544" y="64"/>
                </a:lnTo>
                <a:lnTo>
                  <a:pt x="464" y="632"/>
                </a:lnTo>
                <a:lnTo>
                  <a:pt x="296" y="608"/>
                </a:lnTo>
                <a:lnTo>
                  <a:pt x="0" y="440"/>
                </a:lnTo>
                <a:lnTo>
                  <a:pt x="16" y="416"/>
                </a:lnTo>
                <a:lnTo>
                  <a:pt x="24" y="416"/>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59" name="Freeform 39"/>
          <p:cNvSpPr>
            <a:spLocks/>
          </p:cNvSpPr>
          <p:nvPr/>
        </p:nvSpPr>
        <p:spPr bwMode="auto">
          <a:xfrm>
            <a:off x="3952876" y="1695451"/>
            <a:ext cx="879475" cy="1419225"/>
          </a:xfrm>
          <a:custGeom>
            <a:avLst/>
            <a:gdLst>
              <a:gd name="T0" fmla="*/ 381106 w 480"/>
              <a:gd name="T1" fmla="*/ 234099 h 776"/>
              <a:gd name="T2" fmla="*/ 395764 w 480"/>
              <a:gd name="T3" fmla="*/ 292624 h 776"/>
              <a:gd name="T4" fmla="*/ 395764 w 480"/>
              <a:gd name="T5" fmla="*/ 307255 h 776"/>
              <a:gd name="T6" fmla="*/ 381106 w 480"/>
              <a:gd name="T7" fmla="*/ 307255 h 776"/>
              <a:gd name="T8" fmla="*/ 410422 w 480"/>
              <a:gd name="T9" fmla="*/ 336517 h 776"/>
              <a:gd name="T10" fmla="*/ 410422 w 480"/>
              <a:gd name="T11" fmla="*/ 351148 h 776"/>
              <a:gd name="T12" fmla="*/ 454395 w 480"/>
              <a:gd name="T13" fmla="*/ 453567 h 776"/>
              <a:gd name="T14" fmla="*/ 469053 w 480"/>
              <a:gd name="T15" fmla="*/ 453567 h 776"/>
              <a:gd name="T16" fmla="*/ 483711 w 480"/>
              <a:gd name="T17" fmla="*/ 468198 h 776"/>
              <a:gd name="T18" fmla="*/ 498369 w 480"/>
              <a:gd name="T19" fmla="*/ 482829 h 776"/>
              <a:gd name="T20" fmla="*/ 527685 w 480"/>
              <a:gd name="T21" fmla="*/ 497460 h 776"/>
              <a:gd name="T22" fmla="*/ 513027 w 480"/>
              <a:gd name="T23" fmla="*/ 541354 h 776"/>
              <a:gd name="T24" fmla="*/ 498369 w 480"/>
              <a:gd name="T25" fmla="*/ 555985 h 776"/>
              <a:gd name="T26" fmla="*/ 498369 w 480"/>
              <a:gd name="T27" fmla="*/ 585247 h 776"/>
              <a:gd name="T28" fmla="*/ 498369 w 480"/>
              <a:gd name="T29" fmla="*/ 614510 h 776"/>
              <a:gd name="T30" fmla="*/ 483711 w 480"/>
              <a:gd name="T31" fmla="*/ 629141 h 776"/>
              <a:gd name="T32" fmla="*/ 469053 w 480"/>
              <a:gd name="T33" fmla="*/ 673035 h 776"/>
              <a:gd name="T34" fmla="*/ 469053 w 480"/>
              <a:gd name="T35" fmla="*/ 673035 h 776"/>
              <a:gd name="T36" fmla="*/ 483711 w 480"/>
              <a:gd name="T37" fmla="*/ 687666 h 776"/>
              <a:gd name="T38" fmla="*/ 513027 w 480"/>
              <a:gd name="T39" fmla="*/ 702297 h 776"/>
              <a:gd name="T40" fmla="*/ 542343 w 480"/>
              <a:gd name="T41" fmla="*/ 673035 h 776"/>
              <a:gd name="T42" fmla="*/ 557001 w 480"/>
              <a:gd name="T43" fmla="*/ 702297 h 776"/>
              <a:gd name="T44" fmla="*/ 557001 w 480"/>
              <a:gd name="T45" fmla="*/ 746190 h 776"/>
              <a:gd name="T46" fmla="*/ 586317 w 480"/>
              <a:gd name="T47" fmla="*/ 819346 h 776"/>
              <a:gd name="T48" fmla="*/ 586317 w 480"/>
              <a:gd name="T49" fmla="*/ 848609 h 776"/>
              <a:gd name="T50" fmla="*/ 615633 w 480"/>
              <a:gd name="T51" fmla="*/ 877871 h 776"/>
              <a:gd name="T52" fmla="*/ 630290 w 480"/>
              <a:gd name="T53" fmla="*/ 951027 h 776"/>
              <a:gd name="T54" fmla="*/ 659606 w 480"/>
              <a:gd name="T55" fmla="*/ 921765 h 776"/>
              <a:gd name="T56" fmla="*/ 688922 w 480"/>
              <a:gd name="T57" fmla="*/ 936396 h 776"/>
              <a:gd name="T58" fmla="*/ 718238 w 480"/>
              <a:gd name="T59" fmla="*/ 921765 h 776"/>
              <a:gd name="T60" fmla="*/ 732896 w 480"/>
              <a:gd name="T61" fmla="*/ 936396 h 776"/>
              <a:gd name="T62" fmla="*/ 776870 w 480"/>
              <a:gd name="T63" fmla="*/ 921765 h 776"/>
              <a:gd name="T64" fmla="*/ 806185 w 480"/>
              <a:gd name="T65" fmla="*/ 936396 h 776"/>
              <a:gd name="T66" fmla="*/ 835501 w 480"/>
              <a:gd name="T67" fmla="*/ 907133 h 776"/>
              <a:gd name="T68" fmla="*/ 850159 w 480"/>
              <a:gd name="T69" fmla="*/ 907133 h 776"/>
              <a:gd name="T70" fmla="*/ 879475 w 480"/>
              <a:gd name="T71" fmla="*/ 965658 h 776"/>
              <a:gd name="T72" fmla="*/ 410422 w 480"/>
              <a:gd name="T73" fmla="*/ 1346069 h 776"/>
              <a:gd name="T74" fmla="*/ 0 w 480"/>
              <a:gd name="T75" fmla="*/ 1258282 h 776"/>
              <a:gd name="T76" fmla="*/ 73290 w 480"/>
              <a:gd name="T77" fmla="*/ 951027 h 776"/>
              <a:gd name="T78" fmla="*/ 102605 w 480"/>
              <a:gd name="T79" fmla="*/ 907133 h 776"/>
              <a:gd name="T80" fmla="*/ 102605 w 480"/>
              <a:gd name="T81" fmla="*/ 877871 h 776"/>
              <a:gd name="T82" fmla="*/ 102605 w 480"/>
              <a:gd name="T83" fmla="*/ 863240 h 776"/>
              <a:gd name="T84" fmla="*/ 73290 w 480"/>
              <a:gd name="T85" fmla="*/ 833978 h 776"/>
              <a:gd name="T86" fmla="*/ 131921 w 480"/>
              <a:gd name="T87" fmla="*/ 746190 h 776"/>
              <a:gd name="T88" fmla="*/ 146579 w 480"/>
              <a:gd name="T89" fmla="*/ 716928 h 776"/>
              <a:gd name="T90" fmla="*/ 219869 w 480"/>
              <a:gd name="T91" fmla="*/ 614510 h 776"/>
              <a:gd name="T92" fmla="*/ 205211 w 480"/>
              <a:gd name="T93" fmla="*/ 585247 h 776"/>
              <a:gd name="T94" fmla="*/ 175895 w 480"/>
              <a:gd name="T95" fmla="*/ 526723 h 776"/>
              <a:gd name="T96" fmla="*/ 175895 w 480"/>
              <a:gd name="T97" fmla="*/ 468198 h 776"/>
              <a:gd name="T98" fmla="*/ 278500 w 480"/>
              <a:gd name="T99" fmla="*/ 0 h 776"/>
              <a:gd name="T100" fmla="*/ 395764 w 480"/>
              <a:gd name="T101" fmla="*/ 29262 h 7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0"/>
              <a:gd name="T154" fmla="*/ 0 h 776"/>
              <a:gd name="T155" fmla="*/ 480 w 480"/>
              <a:gd name="T156" fmla="*/ 776 h 77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0" h="776">
                <a:moveTo>
                  <a:pt x="200" y="112"/>
                </a:moveTo>
                <a:lnTo>
                  <a:pt x="200" y="112"/>
                </a:lnTo>
                <a:lnTo>
                  <a:pt x="208" y="128"/>
                </a:lnTo>
                <a:lnTo>
                  <a:pt x="216" y="152"/>
                </a:lnTo>
                <a:lnTo>
                  <a:pt x="216" y="160"/>
                </a:lnTo>
                <a:lnTo>
                  <a:pt x="208" y="160"/>
                </a:lnTo>
                <a:lnTo>
                  <a:pt x="216" y="168"/>
                </a:lnTo>
                <a:lnTo>
                  <a:pt x="208" y="168"/>
                </a:lnTo>
                <a:lnTo>
                  <a:pt x="208" y="176"/>
                </a:lnTo>
                <a:lnTo>
                  <a:pt x="224" y="184"/>
                </a:lnTo>
                <a:lnTo>
                  <a:pt x="224" y="192"/>
                </a:lnTo>
                <a:lnTo>
                  <a:pt x="240" y="192"/>
                </a:lnTo>
                <a:lnTo>
                  <a:pt x="248" y="232"/>
                </a:lnTo>
                <a:lnTo>
                  <a:pt x="248" y="248"/>
                </a:lnTo>
                <a:lnTo>
                  <a:pt x="256" y="248"/>
                </a:lnTo>
                <a:lnTo>
                  <a:pt x="256" y="256"/>
                </a:lnTo>
                <a:lnTo>
                  <a:pt x="264" y="256"/>
                </a:lnTo>
                <a:lnTo>
                  <a:pt x="272" y="264"/>
                </a:lnTo>
                <a:lnTo>
                  <a:pt x="288" y="264"/>
                </a:lnTo>
                <a:lnTo>
                  <a:pt x="288" y="272"/>
                </a:lnTo>
                <a:lnTo>
                  <a:pt x="280" y="288"/>
                </a:lnTo>
                <a:lnTo>
                  <a:pt x="280" y="296"/>
                </a:lnTo>
                <a:lnTo>
                  <a:pt x="272" y="304"/>
                </a:lnTo>
                <a:lnTo>
                  <a:pt x="272" y="312"/>
                </a:lnTo>
                <a:lnTo>
                  <a:pt x="272" y="320"/>
                </a:lnTo>
                <a:lnTo>
                  <a:pt x="264" y="328"/>
                </a:lnTo>
                <a:lnTo>
                  <a:pt x="272" y="336"/>
                </a:lnTo>
                <a:lnTo>
                  <a:pt x="264" y="344"/>
                </a:lnTo>
                <a:lnTo>
                  <a:pt x="256" y="344"/>
                </a:lnTo>
                <a:lnTo>
                  <a:pt x="256" y="360"/>
                </a:lnTo>
                <a:lnTo>
                  <a:pt x="256" y="368"/>
                </a:lnTo>
                <a:lnTo>
                  <a:pt x="256" y="376"/>
                </a:lnTo>
                <a:lnTo>
                  <a:pt x="264" y="376"/>
                </a:lnTo>
                <a:lnTo>
                  <a:pt x="264" y="384"/>
                </a:lnTo>
                <a:lnTo>
                  <a:pt x="280" y="384"/>
                </a:lnTo>
                <a:lnTo>
                  <a:pt x="296" y="368"/>
                </a:lnTo>
                <a:lnTo>
                  <a:pt x="304" y="368"/>
                </a:lnTo>
                <a:lnTo>
                  <a:pt x="304" y="384"/>
                </a:lnTo>
                <a:lnTo>
                  <a:pt x="304" y="392"/>
                </a:lnTo>
                <a:lnTo>
                  <a:pt x="304" y="408"/>
                </a:lnTo>
                <a:lnTo>
                  <a:pt x="312" y="424"/>
                </a:lnTo>
                <a:lnTo>
                  <a:pt x="320" y="440"/>
                </a:lnTo>
                <a:lnTo>
                  <a:pt x="320" y="448"/>
                </a:lnTo>
                <a:lnTo>
                  <a:pt x="312" y="448"/>
                </a:lnTo>
                <a:lnTo>
                  <a:pt x="312" y="456"/>
                </a:lnTo>
                <a:lnTo>
                  <a:pt x="320" y="464"/>
                </a:lnTo>
                <a:lnTo>
                  <a:pt x="328" y="464"/>
                </a:lnTo>
                <a:lnTo>
                  <a:pt x="336" y="480"/>
                </a:lnTo>
                <a:lnTo>
                  <a:pt x="336" y="488"/>
                </a:lnTo>
                <a:lnTo>
                  <a:pt x="344" y="512"/>
                </a:lnTo>
                <a:lnTo>
                  <a:pt x="344" y="520"/>
                </a:lnTo>
                <a:lnTo>
                  <a:pt x="352" y="520"/>
                </a:lnTo>
                <a:lnTo>
                  <a:pt x="352" y="512"/>
                </a:lnTo>
                <a:lnTo>
                  <a:pt x="360" y="504"/>
                </a:lnTo>
                <a:lnTo>
                  <a:pt x="368" y="504"/>
                </a:lnTo>
                <a:lnTo>
                  <a:pt x="376" y="512"/>
                </a:lnTo>
                <a:lnTo>
                  <a:pt x="384" y="512"/>
                </a:lnTo>
                <a:lnTo>
                  <a:pt x="392" y="504"/>
                </a:lnTo>
                <a:lnTo>
                  <a:pt x="400" y="504"/>
                </a:lnTo>
                <a:lnTo>
                  <a:pt x="400" y="512"/>
                </a:lnTo>
                <a:lnTo>
                  <a:pt x="408" y="512"/>
                </a:lnTo>
                <a:lnTo>
                  <a:pt x="424" y="504"/>
                </a:lnTo>
                <a:lnTo>
                  <a:pt x="432" y="512"/>
                </a:lnTo>
                <a:lnTo>
                  <a:pt x="440" y="512"/>
                </a:lnTo>
                <a:lnTo>
                  <a:pt x="448" y="512"/>
                </a:lnTo>
                <a:lnTo>
                  <a:pt x="456" y="496"/>
                </a:lnTo>
                <a:lnTo>
                  <a:pt x="464" y="496"/>
                </a:lnTo>
                <a:lnTo>
                  <a:pt x="472" y="512"/>
                </a:lnTo>
                <a:lnTo>
                  <a:pt x="480" y="528"/>
                </a:lnTo>
                <a:lnTo>
                  <a:pt x="440" y="776"/>
                </a:lnTo>
                <a:lnTo>
                  <a:pt x="224" y="736"/>
                </a:lnTo>
                <a:lnTo>
                  <a:pt x="176" y="728"/>
                </a:lnTo>
                <a:lnTo>
                  <a:pt x="72" y="704"/>
                </a:lnTo>
                <a:lnTo>
                  <a:pt x="0" y="688"/>
                </a:lnTo>
                <a:lnTo>
                  <a:pt x="40" y="536"/>
                </a:lnTo>
                <a:lnTo>
                  <a:pt x="40" y="520"/>
                </a:lnTo>
                <a:lnTo>
                  <a:pt x="56" y="496"/>
                </a:lnTo>
                <a:lnTo>
                  <a:pt x="56" y="488"/>
                </a:lnTo>
                <a:lnTo>
                  <a:pt x="56" y="480"/>
                </a:lnTo>
                <a:lnTo>
                  <a:pt x="56" y="472"/>
                </a:lnTo>
                <a:lnTo>
                  <a:pt x="40" y="464"/>
                </a:lnTo>
                <a:lnTo>
                  <a:pt x="40" y="456"/>
                </a:lnTo>
                <a:lnTo>
                  <a:pt x="48" y="448"/>
                </a:lnTo>
                <a:lnTo>
                  <a:pt x="48" y="432"/>
                </a:lnTo>
                <a:lnTo>
                  <a:pt x="72" y="408"/>
                </a:lnTo>
                <a:lnTo>
                  <a:pt x="80" y="400"/>
                </a:lnTo>
                <a:lnTo>
                  <a:pt x="80" y="392"/>
                </a:lnTo>
                <a:lnTo>
                  <a:pt x="120" y="344"/>
                </a:lnTo>
                <a:lnTo>
                  <a:pt x="120" y="336"/>
                </a:lnTo>
                <a:lnTo>
                  <a:pt x="120" y="328"/>
                </a:lnTo>
                <a:lnTo>
                  <a:pt x="112" y="320"/>
                </a:lnTo>
                <a:lnTo>
                  <a:pt x="96" y="296"/>
                </a:lnTo>
                <a:lnTo>
                  <a:pt x="96" y="288"/>
                </a:lnTo>
                <a:lnTo>
                  <a:pt x="104" y="280"/>
                </a:lnTo>
                <a:lnTo>
                  <a:pt x="104" y="272"/>
                </a:lnTo>
                <a:lnTo>
                  <a:pt x="96" y="256"/>
                </a:lnTo>
                <a:lnTo>
                  <a:pt x="104" y="248"/>
                </a:lnTo>
                <a:lnTo>
                  <a:pt x="152" y="0"/>
                </a:lnTo>
                <a:lnTo>
                  <a:pt x="216" y="16"/>
                </a:lnTo>
                <a:lnTo>
                  <a:pt x="200" y="112"/>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60" name="Freeform 40"/>
          <p:cNvSpPr>
            <a:spLocks/>
          </p:cNvSpPr>
          <p:nvPr/>
        </p:nvSpPr>
        <p:spPr bwMode="auto">
          <a:xfrm>
            <a:off x="4729164" y="2559051"/>
            <a:ext cx="1025525" cy="849313"/>
          </a:xfrm>
          <a:custGeom>
            <a:avLst/>
            <a:gdLst>
              <a:gd name="T0" fmla="*/ 263706 w 560"/>
              <a:gd name="T1" fmla="*/ 776096 h 464"/>
              <a:gd name="T2" fmla="*/ 58601 w 560"/>
              <a:gd name="T3" fmla="*/ 746810 h 464"/>
              <a:gd name="T4" fmla="*/ 0 w 560"/>
              <a:gd name="T5" fmla="*/ 732166 h 464"/>
              <a:gd name="T6" fmla="*/ 0 w 560"/>
              <a:gd name="T7" fmla="*/ 732166 h 464"/>
              <a:gd name="T8" fmla="*/ 29301 w 560"/>
              <a:gd name="T9" fmla="*/ 556447 h 464"/>
              <a:gd name="T10" fmla="*/ 102552 w 560"/>
              <a:gd name="T11" fmla="*/ 102503 h 464"/>
              <a:gd name="T12" fmla="*/ 117203 w 560"/>
              <a:gd name="T13" fmla="*/ 0 h 464"/>
              <a:gd name="T14" fmla="*/ 117203 w 560"/>
              <a:gd name="T15" fmla="*/ 0 h 464"/>
              <a:gd name="T16" fmla="*/ 263706 w 560"/>
              <a:gd name="T17" fmla="*/ 29287 h 464"/>
              <a:gd name="T18" fmla="*/ 629965 w 560"/>
              <a:gd name="T19" fmla="*/ 73217 h 464"/>
              <a:gd name="T20" fmla="*/ 1025525 w 560"/>
              <a:gd name="T21" fmla="*/ 117147 h 464"/>
              <a:gd name="T22" fmla="*/ 1025525 w 560"/>
              <a:gd name="T23" fmla="*/ 117147 h 464"/>
              <a:gd name="T24" fmla="*/ 996224 w 560"/>
              <a:gd name="T25" fmla="*/ 483230 h 464"/>
              <a:gd name="T26" fmla="*/ 952273 w 560"/>
              <a:gd name="T27" fmla="*/ 849313 h 464"/>
              <a:gd name="T28" fmla="*/ 952273 w 560"/>
              <a:gd name="T29" fmla="*/ 849313 h 464"/>
              <a:gd name="T30" fmla="*/ 879021 w 560"/>
              <a:gd name="T31" fmla="*/ 849313 h 464"/>
              <a:gd name="T32" fmla="*/ 629965 w 560"/>
              <a:gd name="T33" fmla="*/ 820026 h 464"/>
              <a:gd name="T34" fmla="*/ 293007 w 560"/>
              <a:gd name="T35" fmla="*/ 776096 h 464"/>
              <a:gd name="T36" fmla="*/ 263706 w 560"/>
              <a:gd name="T37" fmla="*/ 776096 h 4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0"/>
              <a:gd name="T58" fmla="*/ 0 h 464"/>
              <a:gd name="T59" fmla="*/ 560 w 560"/>
              <a:gd name="T60" fmla="*/ 464 h 4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0" h="464">
                <a:moveTo>
                  <a:pt x="144" y="424"/>
                </a:moveTo>
                <a:lnTo>
                  <a:pt x="32" y="408"/>
                </a:lnTo>
                <a:lnTo>
                  <a:pt x="0" y="400"/>
                </a:lnTo>
                <a:lnTo>
                  <a:pt x="16" y="304"/>
                </a:lnTo>
                <a:lnTo>
                  <a:pt x="56" y="56"/>
                </a:lnTo>
                <a:lnTo>
                  <a:pt x="64" y="0"/>
                </a:lnTo>
                <a:lnTo>
                  <a:pt x="144" y="16"/>
                </a:lnTo>
                <a:lnTo>
                  <a:pt x="344" y="40"/>
                </a:lnTo>
                <a:lnTo>
                  <a:pt x="560" y="64"/>
                </a:lnTo>
                <a:lnTo>
                  <a:pt x="544" y="264"/>
                </a:lnTo>
                <a:lnTo>
                  <a:pt x="520" y="464"/>
                </a:lnTo>
                <a:lnTo>
                  <a:pt x="480" y="464"/>
                </a:lnTo>
                <a:lnTo>
                  <a:pt x="344" y="448"/>
                </a:lnTo>
                <a:lnTo>
                  <a:pt x="160" y="424"/>
                </a:lnTo>
                <a:lnTo>
                  <a:pt x="144" y="424"/>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61" name="Freeform 41"/>
          <p:cNvSpPr>
            <a:spLocks/>
          </p:cNvSpPr>
          <p:nvPr/>
        </p:nvSpPr>
        <p:spPr bwMode="auto">
          <a:xfrm>
            <a:off x="4757739" y="4081464"/>
            <a:ext cx="1025525" cy="1069975"/>
          </a:xfrm>
          <a:custGeom>
            <a:avLst/>
            <a:gdLst>
              <a:gd name="T0" fmla="*/ 146504 w 560"/>
              <a:gd name="T1" fmla="*/ 982032 h 584"/>
              <a:gd name="T2" fmla="*/ 146504 w 560"/>
              <a:gd name="T3" fmla="*/ 982032 h 584"/>
              <a:gd name="T4" fmla="*/ 395560 w 560"/>
              <a:gd name="T5" fmla="*/ 1011346 h 584"/>
              <a:gd name="T6" fmla="*/ 395560 w 560"/>
              <a:gd name="T7" fmla="*/ 1011346 h 584"/>
              <a:gd name="T8" fmla="*/ 395560 w 560"/>
              <a:gd name="T9" fmla="*/ 996689 h 584"/>
              <a:gd name="T10" fmla="*/ 395560 w 560"/>
              <a:gd name="T11" fmla="*/ 996689 h 584"/>
              <a:gd name="T12" fmla="*/ 395560 w 560"/>
              <a:gd name="T13" fmla="*/ 967375 h 584"/>
              <a:gd name="T14" fmla="*/ 395560 w 560"/>
              <a:gd name="T15" fmla="*/ 967375 h 584"/>
              <a:gd name="T16" fmla="*/ 952273 w 560"/>
              <a:gd name="T17" fmla="*/ 1026003 h 584"/>
              <a:gd name="T18" fmla="*/ 952273 w 560"/>
              <a:gd name="T19" fmla="*/ 1026003 h 584"/>
              <a:gd name="T20" fmla="*/ 1010875 w 560"/>
              <a:gd name="T21" fmla="*/ 175886 h 584"/>
              <a:gd name="T22" fmla="*/ 1025525 w 560"/>
              <a:gd name="T23" fmla="*/ 87943 h 584"/>
              <a:gd name="T24" fmla="*/ 1025525 w 560"/>
              <a:gd name="T25" fmla="*/ 87943 h 584"/>
              <a:gd name="T26" fmla="*/ 937623 w 560"/>
              <a:gd name="T27" fmla="*/ 87943 h 584"/>
              <a:gd name="T28" fmla="*/ 600665 w 560"/>
              <a:gd name="T29" fmla="*/ 58629 h 584"/>
              <a:gd name="T30" fmla="*/ 234406 w 560"/>
              <a:gd name="T31" fmla="*/ 14657 h 584"/>
              <a:gd name="T32" fmla="*/ 146504 w 560"/>
              <a:gd name="T33" fmla="*/ 0 h 584"/>
              <a:gd name="T34" fmla="*/ 146504 w 560"/>
              <a:gd name="T35" fmla="*/ 0 h 584"/>
              <a:gd name="T36" fmla="*/ 0 w 560"/>
              <a:gd name="T37" fmla="*/ 1040661 h 584"/>
              <a:gd name="T38" fmla="*/ 0 w 560"/>
              <a:gd name="T39" fmla="*/ 1040661 h 584"/>
              <a:gd name="T40" fmla="*/ 131853 w 560"/>
              <a:gd name="T41" fmla="*/ 1069975 h 584"/>
              <a:gd name="T42" fmla="*/ 131853 w 560"/>
              <a:gd name="T43" fmla="*/ 1069975 h 584"/>
              <a:gd name="T44" fmla="*/ 146504 w 560"/>
              <a:gd name="T45" fmla="*/ 982032 h 5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0"/>
              <a:gd name="T70" fmla="*/ 0 h 584"/>
              <a:gd name="T71" fmla="*/ 560 w 560"/>
              <a:gd name="T72" fmla="*/ 584 h 5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0" h="584">
                <a:moveTo>
                  <a:pt x="80" y="536"/>
                </a:moveTo>
                <a:lnTo>
                  <a:pt x="80" y="536"/>
                </a:lnTo>
                <a:lnTo>
                  <a:pt x="216" y="552"/>
                </a:lnTo>
                <a:lnTo>
                  <a:pt x="216" y="544"/>
                </a:lnTo>
                <a:lnTo>
                  <a:pt x="216" y="528"/>
                </a:lnTo>
                <a:lnTo>
                  <a:pt x="520" y="560"/>
                </a:lnTo>
                <a:lnTo>
                  <a:pt x="552" y="96"/>
                </a:lnTo>
                <a:lnTo>
                  <a:pt x="560" y="48"/>
                </a:lnTo>
                <a:lnTo>
                  <a:pt x="512" y="48"/>
                </a:lnTo>
                <a:lnTo>
                  <a:pt x="328" y="32"/>
                </a:lnTo>
                <a:lnTo>
                  <a:pt x="128" y="8"/>
                </a:lnTo>
                <a:lnTo>
                  <a:pt x="80" y="0"/>
                </a:lnTo>
                <a:lnTo>
                  <a:pt x="0" y="568"/>
                </a:lnTo>
                <a:lnTo>
                  <a:pt x="72" y="584"/>
                </a:lnTo>
                <a:lnTo>
                  <a:pt x="80" y="536"/>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62" name="Freeform 42"/>
          <p:cNvSpPr>
            <a:spLocks/>
          </p:cNvSpPr>
          <p:nvPr/>
        </p:nvSpPr>
        <p:spPr bwMode="auto">
          <a:xfrm>
            <a:off x="4319589" y="1724025"/>
            <a:ext cx="1493837" cy="952500"/>
          </a:xfrm>
          <a:custGeom>
            <a:avLst/>
            <a:gdLst>
              <a:gd name="T0" fmla="*/ 1039828 w 816"/>
              <a:gd name="T1" fmla="*/ 908538 h 520"/>
              <a:gd name="T2" fmla="*/ 1435255 w 816"/>
              <a:gd name="T3" fmla="*/ 952500 h 520"/>
              <a:gd name="T4" fmla="*/ 1493837 w 816"/>
              <a:gd name="T5" fmla="*/ 205154 h 520"/>
              <a:gd name="T6" fmla="*/ 600464 w 816"/>
              <a:gd name="T7" fmla="*/ 102577 h 520"/>
              <a:gd name="T8" fmla="*/ 29291 w 816"/>
              <a:gd name="T9" fmla="*/ 0 h 520"/>
              <a:gd name="T10" fmla="*/ 0 w 816"/>
              <a:gd name="T11" fmla="*/ 175846 h 520"/>
              <a:gd name="T12" fmla="*/ 14645 w 816"/>
              <a:gd name="T13" fmla="*/ 205154 h 520"/>
              <a:gd name="T14" fmla="*/ 29291 w 816"/>
              <a:gd name="T15" fmla="*/ 263769 h 520"/>
              <a:gd name="T16" fmla="*/ 14645 w 816"/>
              <a:gd name="T17" fmla="*/ 263769 h 520"/>
              <a:gd name="T18" fmla="*/ 29291 w 816"/>
              <a:gd name="T19" fmla="*/ 278423 h 520"/>
              <a:gd name="T20" fmla="*/ 14645 w 816"/>
              <a:gd name="T21" fmla="*/ 278423 h 520"/>
              <a:gd name="T22" fmla="*/ 14645 w 816"/>
              <a:gd name="T23" fmla="*/ 293077 h 520"/>
              <a:gd name="T24" fmla="*/ 43936 w 816"/>
              <a:gd name="T25" fmla="*/ 307731 h 520"/>
              <a:gd name="T26" fmla="*/ 43936 w 816"/>
              <a:gd name="T27" fmla="*/ 322385 h 520"/>
              <a:gd name="T28" fmla="*/ 73227 w 816"/>
              <a:gd name="T29" fmla="*/ 322385 h 520"/>
              <a:gd name="T30" fmla="*/ 87873 w 816"/>
              <a:gd name="T31" fmla="*/ 424961 h 520"/>
              <a:gd name="T32" fmla="*/ 102518 w 816"/>
              <a:gd name="T33" fmla="*/ 424961 h 520"/>
              <a:gd name="T34" fmla="*/ 102518 w 816"/>
              <a:gd name="T35" fmla="*/ 439615 h 520"/>
              <a:gd name="T36" fmla="*/ 117164 w 816"/>
              <a:gd name="T37" fmla="*/ 439615 h 520"/>
              <a:gd name="T38" fmla="*/ 131809 w 816"/>
              <a:gd name="T39" fmla="*/ 454269 h 520"/>
              <a:gd name="T40" fmla="*/ 131809 w 816"/>
              <a:gd name="T41" fmla="*/ 454269 h 520"/>
              <a:gd name="T42" fmla="*/ 161100 w 816"/>
              <a:gd name="T43" fmla="*/ 468923 h 520"/>
              <a:gd name="T44" fmla="*/ 146455 w 816"/>
              <a:gd name="T45" fmla="*/ 498231 h 520"/>
              <a:gd name="T46" fmla="*/ 146455 w 816"/>
              <a:gd name="T47" fmla="*/ 512885 h 520"/>
              <a:gd name="T48" fmla="*/ 131809 w 816"/>
              <a:gd name="T49" fmla="*/ 527538 h 520"/>
              <a:gd name="T50" fmla="*/ 131809 w 816"/>
              <a:gd name="T51" fmla="*/ 542192 h 520"/>
              <a:gd name="T52" fmla="*/ 131809 w 816"/>
              <a:gd name="T53" fmla="*/ 556846 h 520"/>
              <a:gd name="T54" fmla="*/ 131809 w 816"/>
              <a:gd name="T55" fmla="*/ 586154 h 520"/>
              <a:gd name="T56" fmla="*/ 117164 w 816"/>
              <a:gd name="T57" fmla="*/ 600808 h 520"/>
              <a:gd name="T58" fmla="*/ 102518 w 816"/>
              <a:gd name="T59" fmla="*/ 600808 h 520"/>
              <a:gd name="T60" fmla="*/ 102518 w 816"/>
              <a:gd name="T61" fmla="*/ 644769 h 520"/>
              <a:gd name="T62" fmla="*/ 102518 w 816"/>
              <a:gd name="T63" fmla="*/ 644769 h 520"/>
              <a:gd name="T64" fmla="*/ 102518 w 816"/>
              <a:gd name="T65" fmla="*/ 659423 h 520"/>
              <a:gd name="T66" fmla="*/ 117164 w 816"/>
              <a:gd name="T67" fmla="*/ 659423 h 520"/>
              <a:gd name="T68" fmla="*/ 117164 w 816"/>
              <a:gd name="T69" fmla="*/ 674077 h 520"/>
              <a:gd name="T70" fmla="*/ 146455 w 816"/>
              <a:gd name="T71" fmla="*/ 674077 h 520"/>
              <a:gd name="T72" fmla="*/ 175746 w 816"/>
              <a:gd name="T73" fmla="*/ 644769 h 520"/>
              <a:gd name="T74" fmla="*/ 190391 w 816"/>
              <a:gd name="T75" fmla="*/ 644769 h 520"/>
              <a:gd name="T76" fmla="*/ 190391 w 816"/>
              <a:gd name="T77" fmla="*/ 674077 h 520"/>
              <a:gd name="T78" fmla="*/ 190391 w 816"/>
              <a:gd name="T79" fmla="*/ 718038 h 520"/>
              <a:gd name="T80" fmla="*/ 219682 w 816"/>
              <a:gd name="T81" fmla="*/ 776654 h 520"/>
              <a:gd name="T82" fmla="*/ 205036 w 816"/>
              <a:gd name="T83" fmla="*/ 791308 h 520"/>
              <a:gd name="T84" fmla="*/ 219682 w 816"/>
              <a:gd name="T85" fmla="*/ 820615 h 520"/>
              <a:gd name="T86" fmla="*/ 248973 w 816"/>
              <a:gd name="T87" fmla="*/ 849923 h 520"/>
              <a:gd name="T88" fmla="*/ 248973 w 816"/>
              <a:gd name="T89" fmla="*/ 864577 h 520"/>
              <a:gd name="T90" fmla="*/ 263618 w 816"/>
              <a:gd name="T91" fmla="*/ 923192 h 520"/>
              <a:gd name="T92" fmla="*/ 278264 w 816"/>
              <a:gd name="T93" fmla="*/ 908538 h 520"/>
              <a:gd name="T94" fmla="*/ 307555 w 816"/>
              <a:gd name="T95" fmla="*/ 893884 h 520"/>
              <a:gd name="T96" fmla="*/ 322200 w 816"/>
              <a:gd name="T97" fmla="*/ 908538 h 520"/>
              <a:gd name="T98" fmla="*/ 351491 w 816"/>
              <a:gd name="T99" fmla="*/ 893884 h 520"/>
              <a:gd name="T100" fmla="*/ 366137 w 816"/>
              <a:gd name="T101" fmla="*/ 893884 h 520"/>
              <a:gd name="T102" fmla="*/ 366137 w 816"/>
              <a:gd name="T103" fmla="*/ 908538 h 520"/>
              <a:gd name="T104" fmla="*/ 410073 w 816"/>
              <a:gd name="T105" fmla="*/ 893884 h 520"/>
              <a:gd name="T106" fmla="*/ 424718 w 816"/>
              <a:gd name="T107" fmla="*/ 908538 h 520"/>
              <a:gd name="T108" fmla="*/ 439364 w 816"/>
              <a:gd name="T109" fmla="*/ 908538 h 520"/>
              <a:gd name="T110" fmla="*/ 454009 w 816"/>
              <a:gd name="T111" fmla="*/ 908538 h 520"/>
              <a:gd name="T112" fmla="*/ 468655 w 816"/>
              <a:gd name="T113" fmla="*/ 879231 h 520"/>
              <a:gd name="T114" fmla="*/ 483300 w 816"/>
              <a:gd name="T115" fmla="*/ 879231 h 520"/>
              <a:gd name="T116" fmla="*/ 512591 w 816"/>
              <a:gd name="T117" fmla="*/ 937846 h 520"/>
              <a:gd name="T118" fmla="*/ 527237 w 816"/>
              <a:gd name="T119" fmla="*/ 835269 h 520"/>
              <a:gd name="T120" fmla="*/ 673691 w 816"/>
              <a:gd name="T121" fmla="*/ 864577 h 5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520"/>
              <a:gd name="T185" fmla="*/ 816 w 816"/>
              <a:gd name="T186" fmla="*/ 520 h 5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520">
                <a:moveTo>
                  <a:pt x="368" y="472"/>
                </a:moveTo>
                <a:lnTo>
                  <a:pt x="568" y="496"/>
                </a:lnTo>
                <a:lnTo>
                  <a:pt x="784" y="520"/>
                </a:lnTo>
                <a:lnTo>
                  <a:pt x="816" y="112"/>
                </a:lnTo>
                <a:lnTo>
                  <a:pt x="696" y="112"/>
                </a:lnTo>
                <a:lnTo>
                  <a:pt x="328" y="56"/>
                </a:lnTo>
                <a:lnTo>
                  <a:pt x="88" y="16"/>
                </a:lnTo>
                <a:lnTo>
                  <a:pt x="16" y="0"/>
                </a:lnTo>
                <a:lnTo>
                  <a:pt x="0" y="96"/>
                </a:lnTo>
                <a:lnTo>
                  <a:pt x="8" y="112"/>
                </a:lnTo>
                <a:lnTo>
                  <a:pt x="16" y="136"/>
                </a:lnTo>
                <a:lnTo>
                  <a:pt x="16" y="144"/>
                </a:lnTo>
                <a:lnTo>
                  <a:pt x="8" y="144"/>
                </a:lnTo>
                <a:lnTo>
                  <a:pt x="16" y="152"/>
                </a:lnTo>
                <a:lnTo>
                  <a:pt x="8" y="152"/>
                </a:lnTo>
                <a:lnTo>
                  <a:pt x="8" y="160"/>
                </a:lnTo>
                <a:lnTo>
                  <a:pt x="24" y="168"/>
                </a:lnTo>
                <a:lnTo>
                  <a:pt x="24" y="176"/>
                </a:lnTo>
                <a:lnTo>
                  <a:pt x="40" y="176"/>
                </a:lnTo>
                <a:lnTo>
                  <a:pt x="48" y="216"/>
                </a:lnTo>
                <a:lnTo>
                  <a:pt x="48" y="232"/>
                </a:lnTo>
                <a:lnTo>
                  <a:pt x="56" y="232"/>
                </a:lnTo>
                <a:lnTo>
                  <a:pt x="56" y="240"/>
                </a:lnTo>
                <a:lnTo>
                  <a:pt x="64" y="240"/>
                </a:lnTo>
                <a:lnTo>
                  <a:pt x="72" y="248"/>
                </a:lnTo>
                <a:lnTo>
                  <a:pt x="88" y="248"/>
                </a:lnTo>
                <a:lnTo>
                  <a:pt x="88" y="256"/>
                </a:lnTo>
                <a:lnTo>
                  <a:pt x="80" y="272"/>
                </a:lnTo>
                <a:lnTo>
                  <a:pt x="80" y="280"/>
                </a:lnTo>
                <a:lnTo>
                  <a:pt x="72" y="288"/>
                </a:lnTo>
                <a:lnTo>
                  <a:pt x="72" y="296"/>
                </a:lnTo>
                <a:lnTo>
                  <a:pt x="72" y="304"/>
                </a:lnTo>
                <a:lnTo>
                  <a:pt x="64" y="312"/>
                </a:lnTo>
                <a:lnTo>
                  <a:pt x="72" y="320"/>
                </a:lnTo>
                <a:lnTo>
                  <a:pt x="64" y="328"/>
                </a:lnTo>
                <a:lnTo>
                  <a:pt x="56" y="328"/>
                </a:lnTo>
                <a:lnTo>
                  <a:pt x="56" y="344"/>
                </a:lnTo>
                <a:lnTo>
                  <a:pt x="56" y="352"/>
                </a:lnTo>
                <a:lnTo>
                  <a:pt x="56" y="360"/>
                </a:lnTo>
                <a:lnTo>
                  <a:pt x="64" y="360"/>
                </a:lnTo>
                <a:lnTo>
                  <a:pt x="64" y="368"/>
                </a:lnTo>
                <a:lnTo>
                  <a:pt x="80" y="368"/>
                </a:lnTo>
                <a:lnTo>
                  <a:pt x="96" y="352"/>
                </a:lnTo>
                <a:lnTo>
                  <a:pt x="104" y="352"/>
                </a:lnTo>
                <a:lnTo>
                  <a:pt x="104" y="368"/>
                </a:lnTo>
                <a:lnTo>
                  <a:pt x="104" y="376"/>
                </a:lnTo>
                <a:lnTo>
                  <a:pt x="104" y="392"/>
                </a:lnTo>
                <a:lnTo>
                  <a:pt x="112" y="408"/>
                </a:lnTo>
                <a:lnTo>
                  <a:pt x="120" y="424"/>
                </a:lnTo>
                <a:lnTo>
                  <a:pt x="120" y="432"/>
                </a:lnTo>
                <a:lnTo>
                  <a:pt x="112" y="432"/>
                </a:lnTo>
                <a:lnTo>
                  <a:pt x="112" y="440"/>
                </a:lnTo>
                <a:lnTo>
                  <a:pt x="120" y="448"/>
                </a:lnTo>
                <a:lnTo>
                  <a:pt x="128" y="448"/>
                </a:lnTo>
                <a:lnTo>
                  <a:pt x="136" y="464"/>
                </a:lnTo>
                <a:lnTo>
                  <a:pt x="136" y="472"/>
                </a:lnTo>
                <a:lnTo>
                  <a:pt x="144" y="496"/>
                </a:lnTo>
                <a:lnTo>
                  <a:pt x="144" y="504"/>
                </a:lnTo>
                <a:lnTo>
                  <a:pt x="152" y="504"/>
                </a:lnTo>
                <a:lnTo>
                  <a:pt x="152" y="496"/>
                </a:lnTo>
                <a:lnTo>
                  <a:pt x="160" y="488"/>
                </a:lnTo>
                <a:lnTo>
                  <a:pt x="168" y="488"/>
                </a:lnTo>
                <a:lnTo>
                  <a:pt x="176" y="496"/>
                </a:lnTo>
                <a:lnTo>
                  <a:pt x="184" y="496"/>
                </a:lnTo>
                <a:lnTo>
                  <a:pt x="192" y="488"/>
                </a:lnTo>
                <a:lnTo>
                  <a:pt x="200" y="488"/>
                </a:lnTo>
                <a:lnTo>
                  <a:pt x="200" y="496"/>
                </a:lnTo>
                <a:lnTo>
                  <a:pt x="208" y="496"/>
                </a:lnTo>
                <a:lnTo>
                  <a:pt x="224" y="488"/>
                </a:lnTo>
                <a:lnTo>
                  <a:pt x="232" y="496"/>
                </a:lnTo>
                <a:lnTo>
                  <a:pt x="240" y="496"/>
                </a:lnTo>
                <a:lnTo>
                  <a:pt x="248" y="496"/>
                </a:lnTo>
                <a:lnTo>
                  <a:pt x="256" y="480"/>
                </a:lnTo>
                <a:lnTo>
                  <a:pt x="264" y="480"/>
                </a:lnTo>
                <a:lnTo>
                  <a:pt x="272" y="496"/>
                </a:lnTo>
                <a:lnTo>
                  <a:pt x="280" y="512"/>
                </a:lnTo>
                <a:lnTo>
                  <a:pt x="288" y="456"/>
                </a:lnTo>
                <a:lnTo>
                  <a:pt x="368" y="472"/>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63" name="Freeform 43"/>
          <p:cNvSpPr>
            <a:spLocks/>
          </p:cNvSpPr>
          <p:nvPr/>
        </p:nvSpPr>
        <p:spPr bwMode="auto">
          <a:xfrm>
            <a:off x="4905375" y="3335338"/>
            <a:ext cx="1068388" cy="849312"/>
          </a:xfrm>
          <a:custGeom>
            <a:avLst/>
            <a:gdLst>
              <a:gd name="T0" fmla="*/ 790314 w 584"/>
              <a:gd name="T1" fmla="*/ 834669 h 464"/>
              <a:gd name="T2" fmla="*/ 453699 w 584"/>
              <a:gd name="T3" fmla="*/ 805382 h 464"/>
              <a:gd name="T4" fmla="*/ 87813 w 584"/>
              <a:gd name="T5" fmla="*/ 761452 h 464"/>
              <a:gd name="T6" fmla="*/ 0 w 584"/>
              <a:gd name="T7" fmla="*/ 746809 h 464"/>
              <a:gd name="T8" fmla="*/ 0 w 584"/>
              <a:gd name="T9" fmla="*/ 746809 h 464"/>
              <a:gd name="T10" fmla="*/ 102448 w 584"/>
              <a:gd name="T11" fmla="*/ 0 h 464"/>
              <a:gd name="T12" fmla="*/ 102448 w 584"/>
              <a:gd name="T13" fmla="*/ 0 h 464"/>
              <a:gd name="T14" fmla="*/ 453699 w 584"/>
              <a:gd name="T15" fmla="*/ 43930 h 464"/>
              <a:gd name="T16" fmla="*/ 702502 w 584"/>
              <a:gd name="T17" fmla="*/ 73217 h 464"/>
              <a:gd name="T18" fmla="*/ 775679 w 584"/>
              <a:gd name="T19" fmla="*/ 73217 h 464"/>
              <a:gd name="T20" fmla="*/ 775679 w 584"/>
              <a:gd name="T21" fmla="*/ 73217 h 464"/>
              <a:gd name="T22" fmla="*/ 1068388 w 584"/>
              <a:gd name="T23" fmla="*/ 102503 h 464"/>
              <a:gd name="T24" fmla="*/ 1068388 w 584"/>
              <a:gd name="T25" fmla="*/ 102503 h 464"/>
              <a:gd name="T26" fmla="*/ 1053753 w 584"/>
              <a:gd name="T27" fmla="*/ 278223 h 464"/>
              <a:gd name="T28" fmla="*/ 1009846 w 584"/>
              <a:gd name="T29" fmla="*/ 849312 h 464"/>
              <a:gd name="T30" fmla="*/ 1009846 w 584"/>
              <a:gd name="T31" fmla="*/ 849312 h 464"/>
              <a:gd name="T32" fmla="*/ 878127 w 584"/>
              <a:gd name="T33" fmla="*/ 834669 h 464"/>
              <a:gd name="T34" fmla="*/ 790314 w 584"/>
              <a:gd name="T35" fmla="*/ 834669 h 4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4"/>
              <a:gd name="T55" fmla="*/ 0 h 464"/>
              <a:gd name="T56" fmla="*/ 584 w 584"/>
              <a:gd name="T57" fmla="*/ 464 h 4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4" h="464">
                <a:moveTo>
                  <a:pt x="432" y="456"/>
                </a:moveTo>
                <a:lnTo>
                  <a:pt x="248" y="440"/>
                </a:lnTo>
                <a:lnTo>
                  <a:pt x="48" y="416"/>
                </a:lnTo>
                <a:lnTo>
                  <a:pt x="0" y="408"/>
                </a:lnTo>
                <a:lnTo>
                  <a:pt x="56" y="0"/>
                </a:lnTo>
                <a:lnTo>
                  <a:pt x="248" y="24"/>
                </a:lnTo>
                <a:lnTo>
                  <a:pt x="384" y="40"/>
                </a:lnTo>
                <a:lnTo>
                  <a:pt x="424" y="40"/>
                </a:lnTo>
                <a:lnTo>
                  <a:pt x="584" y="56"/>
                </a:lnTo>
                <a:lnTo>
                  <a:pt x="576" y="152"/>
                </a:lnTo>
                <a:lnTo>
                  <a:pt x="552" y="464"/>
                </a:lnTo>
                <a:lnTo>
                  <a:pt x="480" y="456"/>
                </a:lnTo>
                <a:lnTo>
                  <a:pt x="432" y="456"/>
                </a:lnTo>
                <a:close/>
              </a:path>
            </a:pathLst>
          </a:custGeom>
          <a:solidFill>
            <a:srgbClr val="FF00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64" name="Freeform 44"/>
          <p:cNvSpPr>
            <a:spLocks/>
          </p:cNvSpPr>
          <p:nvPr/>
        </p:nvSpPr>
        <p:spPr bwMode="auto">
          <a:xfrm>
            <a:off x="5768976" y="1928813"/>
            <a:ext cx="968375" cy="615950"/>
          </a:xfrm>
          <a:custGeom>
            <a:avLst/>
            <a:gdLst>
              <a:gd name="T0" fmla="*/ 0 w 529"/>
              <a:gd name="T1" fmla="*/ 571954 h 336"/>
              <a:gd name="T2" fmla="*/ 0 w 529"/>
              <a:gd name="T3" fmla="*/ 557288 h 336"/>
              <a:gd name="T4" fmla="*/ 0 w 529"/>
              <a:gd name="T5" fmla="*/ 527957 h 336"/>
              <a:gd name="T6" fmla="*/ 29289 w 529"/>
              <a:gd name="T7" fmla="*/ 175986 h 336"/>
              <a:gd name="T8" fmla="*/ 43934 w 529"/>
              <a:gd name="T9" fmla="*/ 0 h 336"/>
              <a:gd name="T10" fmla="*/ 43934 w 529"/>
              <a:gd name="T11" fmla="*/ 14665 h 336"/>
              <a:gd name="T12" fmla="*/ 58578 w 529"/>
              <a:gd name="T13" fmla="*/ 14665 h 336"/>
              <a:gd name="T14" fmla="*/ 512561 w 529"/>
              <a:gd name="T15" fmla="*/ 29331 h 336"/>
              <a:gd name="T16" fmla="*/ 807284 w 529"/>
              <a:gd name="T17" fmla="*/ 43996 h 336"/>
              <a:gd name="T18" fmla="*/ 865863 w 529"/>
              <a:gd name="T19" fmla="*/ 43996 h 336"/>
              <a:gd name="T20" fmla="*/ 880507 w 529"/>
              <a:gd name="T21" fmla="*/ 43996 h 336"/>
              <a:gd name="T22" fmla="*/ 880507 w 529"/>
              <a:gd name="T23" fmla="*/ 43996 h 336"/>
              <a:gd name="T24" fmla="*/ 895152 w 529"/>
              <a:gd name="T25" fmla="*/ 102658 h 336"/>
              <a:gd name="T26" fmla="*/ 895152 w 529"/>
              <a:gd name="T27" fmla="*/ 102658 h 336"/>
              <a:gd name="T28" fmla="*/ 895152 w 529"/>
              <a:gd name="T29" fmla="*/ 131989 h 336"/>
              <a:gd name="T30" fmla="*/ 895152 w 529"/>
              <a:gd name="T31" fmla="*/ 205317 h 336"/>
              <a:gd name="T32" fmla="*/ 895152 w 529"/>
              <a:gd name="T33" fmla="*/ 249313 h 336"/>
              <a:gd name="T34" fmla="*/ 909796 w 529"/>
              <a:gd name="T35" fmla="*/ 263979 h 336"/>
              <a:gd name="T36" fmla="*/ 909796 w 529"/>
              <a:gd name="T37" fmla="*/ 263979 h 336"/>
              <a:gd name="T38" fmla="*/ 924441 w 529"/>
              <a:gd name="T39" fmla="*/ 278644 h 336"/>
              <a:gd name="T40" fmla="*/ 924441 w 529"/>
              <a:gd name="T41" fmla="*/ 337306 h 336"/>
              <a:gd name="T42" fmla="*/ 924441 w 529"/>
              <a:gd name="T43" fmla="*/ 366637 h 336"/>
              <a:gd name="T44" fmla="*/ 924441 w 529"/>
              <a:gd name="T45" fmla="*/ 395968 h 336"/>
              <a:gd name="T46" fmla="*/ 924441 w 529"/>
              <a:gd name="T47" fmla="*/ 410633 h 336"/>
              <a:gd name="T48" fmla="*/ 924441 w 529"/>
              <a:gd name="T49" fmla="*/ 410633 h 336"/>
              <a:gd name="T50" fmla="*/ 939086 w 529"/>
              <a:gd name="T51" fmla="*/ 439964 h 336"/>
              <a:gd name="T52" fmla="*/ 939086 w 529"/>
              <a:gd name="T53" fmla="*/ 439964 h 336"/>
              <a:gd name="T54" fmla="*/ 939086 w 529"/>
              <a:gd name="T55" fmla="*/ 469295 h 336"/>
              <a:gd name="T56" fmla="*/ 939086 w 529"/>
              <a:gd name="T57" fmla="*/ 513292 h 336"/>
              <a:gd name="T58" fmla="*/ 939086 w 529"/>
              <a:gd name="T59" fmla="*/ 513292 h 336"/>
              <a:gd name="T60" fmla="*/ 953730 w 529"/>
              <a:gd name="T61" fmla="*/ 527957 h 336"/>
              <a:gd name="T62" fmla="*/ 968375 w 529"/>
              <a:gd name="T63" fmla="*/ 557288 h 336"/>
              <a:gd name="T64" fmla="*/ 968375 w 529"/>
              <a:gd name="T65" fmla="*/ 557288 h 336"/>
              <a:gd name="T66" fmla="*/ 968375 w 529"/>
              <a:gd name="T67" fmla="*/ 601285 h 336"/>
              <a:gd name="T68" fmla="*/ 968375 w 529"/>
              <a:gd name="T69" fmla="*/ 615950 h 336"/>
              <a:gd name="T70" fmla="*/ 924441 w 529"/>
              <a:gd name="T71" fmla="*/ 615950 h 336"/>
              <a:gd name="T72" fmla="*/ 541851 w 529"/>
              <a:gd name="T73" fmla="*/ 601285 h 336"/>
              <a:gd name="T74" fmla="*/ 29289 w 529"/>
              <a:gd name="T75" fmla="*/ 571954 h 336"/>
              <a:gd name="T76" fmla="*/ 0 w 529"/>
              <a:gd name="T77" fmla="*/ 571954 h 3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9"/>
              <a:gd name="T118" fmla="*/ 0 h 336"/>
              <a:gd name="T119" fmla="*/ 529 w 529"/>
              <a:gd name="T120" fmla="*/ 336 h 3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9" h="336">
                <a:moveTo>
                  <a:pt x="0" y="312"/>
                </a:moveTo>
                <a:lnTo>
                  <a:pt x="0" y="304"/>
                </a:lnTo>
                <a:lnTo>
                  <a:pt x="0" y="288"/>
                </a:lnTo>
                <a:lnTo>
                  <a:pt x="16" y="96"/>
                </a:lnTo>
                <a:lnTo>
                  <a:pt x="24" y="0"/>
                </a:lnTo>
                <a:lnTo>
                  <a:pt x="24" y="8"/>
                </a:lnTo>
                <a:lnTo>
                  <a:pt x="32" y="8"/>
                </a:lnTo>
                <a:lnTo>
                  <a:pt x="280" y="16"/>
                </a:lnTo>
                <a:lnTo>
                  <a:pt x="441" y="24"/>
                </a:lnTo>
                <a:lnTo>
                  <a:pt x="473" y="24"/>
                </a:lnTo>
                <a:lnTo>
                  <a:pt x="481" y="24"/>
                </a:lnTo>
                <a:lnTo>
                  <a:pt x="489" y="56"/>
                </a:lnTo>
                <a:lnTo>
                  <a:pt x="489" y="72"/>
                </a:lnTo>
                <a:lnTo>
                  <a:pt x="489" y="112"/>
                </a:lnTo>
                <a:lnTo>
                  <a:pt x="489" y="136"/>
                </a:lnTo>
                <a:lnTo>
                  <a:pt x="497" y="144"/>
                </a:lnTo>
                <a:lnTo>
                  <a:pt x="505" y="152"/>
                </a:lnTo>
                <a:lnTo>
                  <a:pt x="505" y="184"/>
                </a:lnTo>
                <a:lnTo>
                  <a:pt x="505" y="200"/>
                </a:lnTo>
                <a:lnTo>
                  <a:pt x="505" y="216"/>
                </a:lnTo>
                <a:lnTo>
                  <a:pt x="505" y="224"/>
                </a:lnTo>
                <a:lnTo>
                  <a:pt x="513" y="240"/>
                </a:lnTo>
                <a:lnTo>
                  <a:pt x="513" y="256"/>
                </a:lnTo>
                <a:lnTo>
                  <a:pt x="513" y="280"/>
                </a:lnTo>
                <a:lnTo>
                  <a:pt x="521" y="288"/>
                </a:lnTo>
                <a:lnTo>
                  <a:pt x="529" y="304"/>
                </a:lnTo>
                <a:lnTo>
                  <a:pt x="529" y="328"/>
                </a:lnTo>
                <a:lnTo>
                  <a:pt x="529" y="336"/>
                </a:lnTo>
                <a:lnTo>
                  <a:pt x="505" y="336"/>
                </a:lnTo>
                <a:lnTo>
                  <a:pt x="296" y="328"/>
                </a:lnTo>
                <a:lnTo>
                  <a:pt x="16" y="312"/>
                </a:lnTo>
                <a:lnTo>
                  <a:pt x="0" y="312"/>
                </a:lnTo>
                <a:close/>
              </a:path>
            </a:pathLst>
          </a:custGeom>
          <a:solidFill>
            <a:srgbClr val="FF00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65" name="Freeform 45"/>
          <p:cNvSpPr>
            <a:spLocks/>
          </p:cNvSpPr>
          <p:nvPr/>
        </p:nvSpPr>
        <p:spPr bwMode="auto">
          <a:xfrm>
            <a:off x="5724526" y="2500313"/>
            <a:ext cx="1027113" cy="703262"/>
          </a:xfrm>
          <a:custGeom>
            <a:avLst/>
            <a:gdLst>
              <a:gd name="T0" fmla="*/ 790932 w 561"/>
              <a:gd name="T1" fmla="*/ 615354 h 384"/>
              <a:gd name="T2" fmla="*/ 805579 w 561"/>
              <a:gd name="T3" fmla="*/ 630006 h 384"/>
              <a:gd name="T4" fmla="*/ 834872 w 561"/>
              <a:gd name="T5" fmla="*/ 600703 h 384"/>
              <a:gd name="T6" fmla="*/ 909938 w 561"/>
              <a:gd name="T7" fmla="*/ 600703 h 384"/>
              <a:gd name="T8" fmla="*/ 924585 w 561"/>
              <a:gd name="T9" fmla="*/ 615354 h 384"/>
              <a:gd name="T10" fmla="*/ 939232 w 561"/>
              <a:gd name="T11" fmla="*/ 630006 h 384"/>
              <a:gd name="T12" fmla="*/ 968525 w 561"/>
              <a:gd name="T13" fmla="*/ 630006 h 384"/>
              <a:gd name="T14" fmla="*/ 1012466 w 561"/>
              <a:gd name="T15" fmla="*/ 688611 h 384"/>
              <a:gd name="T16" fmla="*/ 1027113 w 561"/>
              <a:gd name="T17" fmla="*/ 703262 h 384"/>
              <a:gd name="T18" fmla="*/ 1027113 w 561"/>
              <a:gd name="T19" fmla="*/ 688611 h 384"/>
              <a:gd name="T20" fmla="*/ 1012466 w 561"/>
              <a:gd name="T21" fmla="*/ 659308 h 384"/>
              <a:gd name="T22" fmla="*/ 997819 w 561"/>
              <a:gd name="T23" fmla="*/ 630006 h 384"/>
              <a:gd name="T24" fmla="*/ 1027113 w 561"/>
              <a:gd name="T25" fmla="*/ 542098 h 384"/>
              <a:gd name="T26" fmla="*/ 997819 w 561"/>
              <a:gd name="T27" fmla="*/ 542098 h 384"/>
              <a:gd name="T28" fmla="*/ 997819 w 561"/>
              <a:gd name="T29" fmla="*/ 527447 h 384"/>
              <a:gd name="T30" fmla="*/ 1012466 w 561"/>
              <a:gd name="T31" fmla="*/ 527447 h 384"/>
              <a:gd name="T32" fmla="*/ 997819 w 561"/>
              <a:gd name="T33" fmla="*/ 498144 h 384"/>
              <a:gd name="T34" fmla="*/ 997819 w 561"/>
              <a:gd name="T35" fmla="*/ 483493 h 384"/>
              <a:gd name="T36" fmla="*/ 1027113 w 561"/>
              <a:gd name="T37" fmla="*/ 483493 h 384"/>
              <a:gd name="T38" fmla="*/ 1027113 w 561"/>
              <a:gd name="T39" fmla="*/ 146513 h 384"/>
              <a:gd name="T40" fmla="*/ 983172 w 561"/>
              <a:gd name="T41" fmla="*/ 117210 h 384"/>
              <a:gd name="T42" fmla="*/ 968525 w 561"/>
              <a:gd name="T43" fmla="*/ 87908 h 384"/>
              <a:gd name="T44" fmla="*/ 983172 w 561"/>
              <a:gd name="T45" fmla="*/ 73256 h 384"/>
              <a:gd name="T46" fmla="*/ 1012466 w 561"/>
              <a:gd name="T47" fmla="*/ 43954 h 384"/>
              <a:gd name="T48" fmla="*/ 1012466 w 561"/>
              <a:gd name="T49" fmla="*/ 29303 h 384"/>
              <a:gd name="T50" fmla="*/ 968525 w 561"/>
              <a:gd name="T51" fmla="*/ 43954 h 384"/>
              <a:gd name="T52" fmla="*/ 73234 w 561"/>
              <a:gd name="T53" fmla="*/ 0 h 384"/>
              <a:gd name="T54" fmla="*/ 43941 w 561"/>
              <a:gd name="T55" fmla="*/ 0 h 384"/>
              <a:gd name="T56" fmla="*/ 29294 w 561"/>
              <a:gd name="T57" fmla="*/ 175816 h 384"/>
              <a:gd name="T58" fmla="*/ 0 w 561"/>
              <a:gd name="T59" fmla="*/ 542098 h 384"/>
              <a:gd name="T60" fmla="*/ 380819 w 561"/>
              <a:gd name="T61" fmla="*/ 556749 h 384"/>
              <a:gd name="T62" fmla="*/ 732344 w 561"/>
              <a:gd name="T63" fmla="*/ 571400 h 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1"/>
              <a:gd name="T97" fmla="*/ 0 h 384"/>
              <a:gd name="T98" fmla="*/ 561 w 561"/>
              <a:gd name="T99" fmla="*/ 384 h 3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1" h="384">
                <a:moveTo>
                  <a:pt x="400" y="312"/>
                </a:moveTo>
                <a:lnTo>
                  <a:pt x="432" y="336"/>
                </a:lnTo>
                <a:lnTo>
                  <a:pt x="440" y="344"/>
                </a:lnTo>
                <a:lnTo>
                  <a:pt x="448" y="336"/>
                </a:lnTo>
                <a:lnTo>
                  <a:pt x="456" y="328"/>
                </a:lnTo>
                <a:lnTo>
                  <a:pt x="497" y="328"/>
                </a:lnTo>
                <a:lnTo>
                  <a:pt x="505" y="336"/>
                </a:lnTo>
                <a:lnTo>
                  <a:pt x="513" y="344"/>
                </a:lnTo>
                <a:lnTo>
                  <a:pt x="521" y="344"/>
                </a:lnTo>
                <a:lnTo>
                  <a:pt x="529" y="344"/>
                </a:lnTo>
                <a:lnTo>
                  <a:pt x="545" y="360"/>
                </a:lnTo>
                <a:lnTo>
                  <a:pt x="553" y="376"/>
                </a:lnTo>
                <a:lnTo>
                  <a:pt x="553" y="384"/>
                </a:lnTo>
                <a:lnTo>
                  <a:pt x="561" y="384"/>
                </a:lnTo>
                <a:lnTo>
                  <a:pt x="561" y="376"/>
                </a:lnTo>
                <a:lnTo>
                  <a:pt x="553" y="360"/>
                </a:lnTo>
                <a:lnTo>
                  <a:pt x="545" y="344"/>
                </a:lnTo>
                <a:lnTo>
                  <a:pt x="545" y="336"/>
                </a:lnTo>
                <a:lnTo>
                  <a:pt x="561" y="296"/>
                </a:lnTo>
                <a:lnTo>
                  <a:pt x="545" y="296"/>
                </a:lnTo>
                <a:lnTo>
                  <a:pt x="545" y="288"/>
                </a:lnTo>
                <a:lnTo>
                  <a:pt x="553" y="288"/>
                </a:lnTo>
                <a:lnTo>
                  <a:pt x="553" y="280"/>
                </a:lnTo>
                <a:lnTo>
                  <a:pt x="545" y="272"/>
                </a:lnTo>
                <a:lnTo>
                  <a:pt x="545" y="264"/>
                </a:lnTo>
                <a:lnTo>
                  <a:pt x="561" y="264"/>
                </a:lnTo>
                <a:lnTo>
                  <a:pt x="561" y="80"/>
                </a:lnTo>
                <a:lnTo>
                  <a:pt x="553" y="80"/>
                </a:lnTo>
                <a:lnTo>
                  <a:pt x="537" y="64"/>
                </a:lnTo>
                <a:lnTo>
                  <a:pt x="529" y="56"/>
                </a:lnTo>
                <a:lnTo>
                  <a:pt x="529" y="48"/>
                </a:lnTo>
                <a:lnTo>
                  <a:pt x="537" y="48"/>
                </a:lnTo>
                <a:lnTo>
                  <a:pt x="537" y="40"/>
                </a:lnTo>
                <a:lnTo>
                  <a:pt x="553" y="24"/>
                </a:lnTo>
                <a:lnTo>
                  <a:pt x="545" y="24"/>
                </a:lnTo>
                <a:lnTo>
                  <a:pt x="553" y="16"/>
                </a:lnTo>
                <a:lnTo>
                  <a:pt x="553" y="24"/>
                </a:lnTo>
                <a:lnTo>
                  <a:pt x="529" y="24"/>
                </a:lnTo>
                <a:lnTo>
                  <a:pt x="320" y="16"/>
                </a:lnTo>
                <a:lnTo>
                  <a:pt x="40" y="0"/>
                </a:lnTo>
                <a:lnTo>
                  <a:pt x="24" y="0"/>
                </a:lnTo>
                <a:lnTo>
                  <a:pt x="16" y="96"/>
                </a:lnTo>
                <a:lnTo>
                  <a:pt x="0" y="296"/>
                </a:lnTo>
                <a:lnTo>
                  <a:pt x="8" y="296"/>
                </a:lnTo>
                <a:lnTo>
                  <a:pt x="208" y="304"/>
                </a:lnTo>
                <a:lnTo>
                  <a:pt x="352" y="312"/>
                </a:lnTo>
                <a:lnTo>
                  <a:pt x="400" y="312"/>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66" name="Freeform 46"/>
          <p:cNvSpPr>
            <a:spLocks/>
          </p:cNvSpPr>
          <p:nvPr/>
        </p:nvSpPr>
        <p:spPr bwMode="auto">
          <a:xfrm>
            <a:off x="5681664" y="3041651"/>
            <a:ext cx="1216025" cy="601663"/>
          </a:xfrm>
          <a:custGeom>
            <a:avLst/>
            <a:gdLst>
              <a:gd name="T0" fmla="*/ 1216025 w 665"/>
              <a:gd name="T1" fmla="*/ 601663 h 328"/>
              <a:gd name="T2" fmla="*/ 1186767 w 665"/>
              <a:gd name="T3" fmla="*/ 557639 h 328"/>
              <a:gd name="T4" fmla="*/ 1186767 w 665"/>
              <a:gd name="T5" fmla="*/ 557639 h 328"/>
              <a:gd name="T6" fmla="*/ 1172138 w 665"/>
              <a:gd name="T7" fmla="*/ 542964 h 328"/>
              <a:gd name="T8" fmla="*/ 1172138 w 665"/>
              <a:gd name="T9" fmla="*/ 542964 h 328"/>
              <a:gd name="T10" fmla="*/ 1172138 w 665"/>
              <a:gd name="T11" fmla="*/ 528289 h 328"/>
              <a:gd name="T12" fmla="*/ 1157510 w 665"/>
              <a:gd name="T13" fmla="*/ 484265 h 328"/>
              <a:gd name="T14" fmla="*/ 1142881 w 665"/>
              <a:gd name="T15" fmla="*/ 484265 h 328"/>
              <a:gd name="T16" fmla="*/ 1142881 w 665"/>
              <a:gd name="T17" fmla="*/ 425566 h 328"/>
              <a:gd name="T18" fmla="*/ 1142881 w 665"/>
              <a:gd name="T19" fmla="*/ 410892 h 328"/>
              <a:gd name="T20" fmla="*/ 1142881 w 665"/>
              <a:gd name="T21" fmla="*/ 396217 h 328"/>
              <a:gd name="T22" fmla="*/ 1142881 w 665"/>
              <a:gd name="T23" fmla="*/ 396217 h 328"/>
              <a:gd name="T24" fmla="*/ 1142881 w 665"/>
              <a:gd name="T25" fmla="*/ 381542 h 328"/>
              <a:gd name="T26" fmla="*/ 1142881 w 665"/>
              <a:gd name="T27" fmla="*/ 381542 h 328"/>
              <a:gd name="T28" fmla="*/ 1128252 w 665"/>
              <a:gd name="T29" fmla="*/ 337518 h 328"/>
              <a:gd name="T30" fmla="*/ 1128252 w 665"/>
              <a:gd name="T31" fmla="*/ 322844 h 328"/>
              <a:gd name="T32" fmla="*/ 1113623 w 665"/>
              <a:gd name="T33" fmla="*/ 322844 h 328"/>
              <a:gd name="T34" fmla="*/ 1113623 w 665"/>
              <a:gd name="T35" fmla="*/ 293494 h 328"/>
              <a:gd name="T36" fmla="*/ 1113623 w 665"/>
              <a:gd name="T37" fmla="*/ 234795 h 328"/>
              <a:gd name="T38" fmla="*/ 1084365 w 665"/>
              <a:gd name="T39" fmla="*/ 220121 h 328"/>
              <a:gd name="T40" fmla="*/ 1069736 w 665"/>
              <a:gd name="T41" fmla="*/ 205446 h 328"/>
              <a:gd name="T42" fmla="*/ 1069736 w 665"/>
              <a:gd name="T43" fmla="*/ 190771 h 328"/>
              <a:gd name="T44" fmla="*/ 1069736 w 665"/>
              <a:gd name="T45" fmla="*/ 190771 h 328"/>
              <a:gd name="T46" fmla="*/ 1069736 w 665"/>
              <a:gd name="T47" fmla="*/ 176096 h 328"/>
              <a:gd name="T48" fmla="*/ 1069736 w 665"/>
              <a:gd name="T49" fmla="*/ 161422 h 328"/>
              <a:gd name="T50" fmla="*/ 1069736 w 665"/>
              <a:gd name="T51" fmla="*/ 161422 h 328"/>
              <a:gd name="T52" fmla="*/ 1069736 w 665"/>
              <a:gd name="T53" fmla="*/ 161422 h 328"/>
              <a:gd name="T54" fmla="*/ 1040479 w 665"/>
              <a:gd name="T55" fmla="*/ 132072 h 328"/>
              <a:gd name="T56" fmla="*/ 1040479 w 665"/>
              <a:gd name="T57" fmla="*/ 117398 h 328"/>
              <a:gd name="T58" fmla="*/ 1011221 w 665"/>
              <a:gd name="T59" fmla="*/ 88048 h 328"/>
              <a:gd name="T60" fmla="*/ 996592 w 665"/>
              <a:gd name="T61" fmla="*/ 88048 h 328"/>
              <a:gd name="T62" fmla="*/ 981963 w 665"/>
              <a:gd name="T63" fmla="*/ 88048 h 328"/>
              <a:gd name="T64" fmla="*/ 967334 w 665"/>
              <a:gd name="T65" fmla="*/ 73374 h 328"/>
              <a:gd name="T66" fmla="*/ 967334 w 665"/>
              <a:gd name="T67" fmla="*/ 73374 h 328"/>
              <a:gd name="T68" fmla="*/ 952705 w 665"/>
              <a:gd name="T69" fmla="*/ 58699 h 328"/>
              <a:gd name="T70" fmla="*/ 952705 w 665"/>
              <a:gd name="T71" fmla="*/ 58699 h 328"/>
              <a:gd name="T72" fmla="*/ 877732 w 665"/>
              <a:gd name="T73" fmla="*/ 58699 h 328"/>
              <a:gd name="T74" fmla="*/ 877732 w 665"/>
              <a:gd name="T75" fmla="*/ 58699 h 328"/>
              <a:gd name="T76" fmla="*/ 863103 w 665"/>
              <a:gd name="T77" fmla="*/ 73374 h 328"/>
              <a:gd name="T78" fmla="*/ 848474 w 665"/>
              <a:gd name="T79" fmla="*/ 88048 h 328"/>
              <a:gd name="T80" fmla="*/ 848474 w 665"/>
              <a:gd name="T81" fmla="*/ 88048 h 328"/>
              <a:gd name="T82" fmla="*/ 833846 w 665"/>
              <a:gd name="T83" fmla="*/ 73374 h 328"/>
              <a:gd name="T84" fmla="*/ 775330 w 665"/>
              <a:gd name="T85" fmla="*/ 29349 h 328"/>
              <a:gd name="T86" fmla="*/ 775330 w 665"/>
              <a:gd name="T87" fmla="*/ 29349 h 328"/>
              <a:gd name="T88" fmla="*/ 554069 w 665"/>
              <a:gd name="T89" fmla="*/ 22012 h 328"/>
              <a:gd name="T90" fmla="*/ 100573 w 665"/>
              <a:gd name="T91" fmla="*/ 0 h 328"/>
              <a:gd name="T92" fmla="*/ 43887 w 665"/>
              <a:gd name="T93" fmla="*/ 0 h 328"/>
              <a:gd name="T94" fmla="*/ 43887 w 665"/>
              <a:gd name="T95" fmla="*/ 0 h 328"/>
              <a:gd name="T96" fmla="*/ 0 w 665"/>
              <a:gd name="T97" fmla="*/ 366868 h 328"/>
              <a:gd name="T98" fmla="*/ 0 w 665"/>
              <a:gd name="T99" fmla="*/ 366868 h 328"/>
              <a:gd name="T100" fmla="*/ 292577 w 665"/>
              <a:gd name="T101" fmla="*/ 396217 h 328"/>
              <a:gd name="T102" fmla="*/ 292577 w 665"/>
              <a:gd name="T103" fmla="*/ 396217 h 328"/>
              <a:gd name="T104" fmla="*/ 277949 w 665"/>
              <a:gd name="T105" fmla="*/ 572314 h 328"/>
              <a:gd name="T106" fmla="*/ 277949 w 665"/>
              <a:gd name="T107" fmla="*/ 572314 h 328"/>
              <a:gd name="T108" fmla="*/ 336464 w 665"/>
              <a:gd name="T109" fmla="*/ 586988 h 328"/>
              <a:gd name="T110" fmla="*/ 775330 w 665"/>
              <a:gd name="T111" fmla="*/ 601663 h 328"/>
              <a:gd name="T112" fmla="*/ 1186767 w 665"/>
              <a:gd name="T113" fmla="*/ 601663 h 328"/>
              <a:gd name="T114" fmla="*/ 1216025 w 665"/>
              <a:gd name="T115" fmla="*/ 601663 h 3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65"/>
              <a:gd name="T175" fmla="*/ 0 h 328"/>
              <a:gd name="T176" fmla="*/ 665 w 665"/>
              <a:gd name="T177" fmla="*/ 328 h 3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65" h="328">
                <a:moveTo>
                  <a:pt x="665" y="328"/>
                </a:moveTo>
                <a:lnTo>
                  <a:pt x="649" y="304"/>
                </a:lnTo>
                <a:lnTo>
                  <a:pt x="641" y="296"/>
                </a:lnTo>
                <a:lnTo>
                  <a:pt x="641" y="288"/>
                </a:lnTo>
                <a:lnTo>
                  <a:pt x="633" y="264"/>
                </a:lnTo>
                <a:lnTo>
                  <a:pt x="625" y="264"/>
                </a:lnTo>
                <a:lnTo>
                  <a:pt x="625" y="232"/>
                </a:lnTo>
                <a:lnTo>
                  <a:pt x="625" y="224"/>
                </a:lnTo>
                <a:lnTo>
                  <a:pt x="625" y="216"/>
                </a:lnTo>
                <a:lnTo>
                  <a:pt x="625" y="208"/>
                </a:lnTo>
                <a:lnTo>
                  <a:pt x="617" y="184"/>
                </a:lnTo>
                <a:lnTo>
                  <a:pt x="617" y="176"/>
                </a:lnTo>
                <a:lnTo>
                  <a:pt x="609" y="176"/>
                </a:lnTo>
                <a:lnTo>
                  <a:pt x="609" y="160"/>
                </a:lnTo>
                <a:lnTo>
                  <a:pt x="609" y="128"/>
                </a:lnTo>
                <a:lnTo>
                  <a:pt x="593" y="120"/>
                </a:lnTo>
                <a:lnTo>
                  <a:pt x="585" y="112"/>
                </a:lnTo>
                <a:lnTo>
                  <a:pt x="585" y="104"/>
                </a:lnTo>
                <a:lnTo>
                  <a:pt x="585" y="96"/>
                </a:lnTo>
                <a:lnTo>
                  <a:pt x="585" y="88"/>
                </a:lnTo>
                <a:lnTo>
                  <a:pt x="569" y="72"/>
                </a:lnTo>
                <a:lnTo>
                  <a:pt x="569" y="64"/>
                </a:lnTo>
                <a:lnTo>
                  <a:pt x="553" y="48"/>
                </a:lnTo>
                <a:lnTo>
                  <a:pt x="545" y="48"/>
                </a:lnTo>
                <a:lnTo>
                  <a:pt x="537" y="48"/>
                </a:lnTo>
                <a:lnTo>
                  <a:pt x="529" y="40"/>
                </a:lnTo>
                <a:lnTo>
                  <a:pt x="521" y="32"/>
                </a:lnTo>
                <a:lnTo>
                  <a:pt x="480" y="32"/>
                </a:lnTo>
                <a:lnTo>
                  <a:pt x="472" y="40"/>
                </a:lnTo>
                <a:lnTo>
                  <a:pt x="464" y="48"/>
                </a:lnTo>
                <a:lnTo>
                  <a:pt x="456" y="40"/>
                </a:lnTo>
                <a:lnTo>
                  <a:pt x="424" y="16"/>
                </a:lnTo>
                <a:lnTo>
                  <a:pt x="303" y="12"/>
                </a:lnTo>
                <a:lnTo>
                  <a:pt x="55" y="0"/>
                </a:lnTo>
                <a:lnTo>
                  <a:pt x="24" y="0"/>
                </a:lnTo>
                <a:lnTo>
                  <a:pt x="0" y="200"/>
                </a:lnTo>
                <a:lnTo>
                  <a:pt x="160" y="216"/>
                </a:lnTo>
                <a:lnTo>
                  <a:pt x="152" y="312"/>
                </a:lnTo>
                <a:lnTo>
                  <a:pt x="184" y="320"/>
                </a:lnTo>
                <a:lnTo>
                  <a:pt x="424" y="328"/>
                </a:lnTo>
                <a:lnTo>
                  <a:pt x="649" y="328"/>
                </a:lnTo>
                <a:lnTo>
                  <a:pt x="665" y="328"/>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67" name="Freeform 47"/>
          <p:cNvSpPr>
            <a:spLocks/>
          </p:cNvSpPr>
          <p:nvPr/>
        </p:nvSpPr>
        <p:spPr bwMode="auto">
          <a:xfrm>
            <a:off x="5915025" y="3613150"/>
            <a:ext cx="1085850" cy="585788"/>
          </a:xfrm>
          <a:custGeom>
            <a:avLst/>
            <a:gdLst>
              <a:gd name="T0" fmla="*/ 0 w 593"/>
              <a:gd name="T1" fmla="*/ 571143 h 320"/>
              <a:gd name="T2" fmla="*/ 43947 w 593"/>
              <a:gd name="T3" fmla="*/ 0 h 320"/>
              <a:gd name="T4" fmla="*/ 43947 w 593"/>
              <a:gd name="T5" fmla="*/ 0 h 320"/>
              <a:gd name="T6" fmla="*/ 102542 w 593"/>
              <a:gd name="T7" fmla="*/ 14645 h 320"/>
              <a:gd name="T8" fmla="*/ 542009 w 593"/>
              <a:gd name="T9" fmla="*/ 29289 h 320"/>
              <a:gd name="T10" fmla="*/ 954010 w 593"/>
              <a:gd name="T11" fmla="*/ 29289 h 320"/>
              <a:gd name="T12" fmla="*/ 983308 w 593"/>
              <a:gd name="T13" fmla="*/ 29289 h 320"/>
              <a:gd name="T14" fmla="*/ 968659 w 593"/>
              <a:gd name="T15" fmla="*/ 29289 h 320"/>
              <a:gd name="T16" fmla="*/ 997957 w 593"/>
              <a:gd name="T17" fmla="*/ 43934 h 320"/>
              <a:gd name="T18" fmla="*/ 1012606 w 593"/>
              <a:gd name="T19" fmla="*/ 58579 h 320"/>
              <a:gd name="T20" fmla="*/ 1012606 w 593"/>
              <a:gd name="T21" fmla="*/ 58579 h 320"/>
              <a:gd name="T22" fmla="*/ 1027254 w 593"/>
              <a:gd name="T23" fmla="*/ 43934 h 320"/>
              <a:gd name="T24" fmla="*/ 1027254 w 593"/>
              <a:gd name="T25" fmla="*/ 58579 h 320"/>
              <a:gd name="T26" fmla="*/ 1041903 w 593"/>
              <a:gd name="T27" fmla="*/ 58579 h 320"/>
              <a:gd name="T28" fmla="*/ 1041903 w 593"/>
              <a:gd name="T29" fmla="*/ 73224 h 320"/>
              <a:gd name="T30" fmla="*/ 1041903 w 593"/>
              <a:gd name="T31" fmla="*/ 87868 h 320"/>
              <a:gd name="T32" fmla="*/ 1012606 w 593"/>
              <a:gd name="T33" fmla="*/ 102513 h 320"/>
              <a:gd name="T34" fmla="*/ 1012606 w 593"/>
              <a:gd name="T35" fmla="*/ 102513 h 320"/>
              <a:gd name="T36" fmla="*/ 1012606 w 593"/>
              <a:gd name="T37" fmla="*/ 117158 h 320"/>
              <a:gd name="T38" fmla="*/ 1012606 w 593"/>
              <a:gd name="T39" fmla="*/ 117158 h 320"/>
              <a:gd name="T40" fmla="*/ 1041903 w 593"/>
              <a:gd name="T41" fmla="*/ 131802 h 320"/>
              <a:gd name="T42" fmla="*/ 1041903 w 593"/>
              <a:gd name="T43" fmla="*/ 146447 h 320"/>
              <a:gd name="T44" fmla="*/ 1041903 w 593"/>
              <a:gd name="T45" fmla="*/ 161092 h 320"/>
              <a:gd name="T46" fmla="*/ 1041903 w 593"/>
              <a:gd name="T47" fmla="*/ 161092 h 320"/>
              <a:gd name="T48" fmla="*/ 1056552 w 593"/>
              <a:gd name="T49" fmla="*/ 190381 h 320"/>
              <a:gd name="T50" fmla="*/ 1056552 w 593"/>
              <a:gd name="T51" fmla="*/ 190381 h 320"/>
              <a:gd name="T52" fmla="*/ 1085850 w 593"/>
              <a:gd name="T53" fmla="*/ 190381 h 320"/>
              <a:gd name="T54" fmla="*/ 1085850 w 593"/>
              <a:gd name="T55" fmla="*/ 190381 h 320"/>
              <a:gd name="T56" fmla="*/ 1085850 w 593"/>
              <a:gd name="T57" fmla="*/ 585788 h 320"/>
              <a:gd name="T58" fmla="*/ 1085850 w 593"/>
              <a:gd name="T59" fmla="*/ 585788 h 320"/>
              <a:gd name="T60" fmla="*/ 968659 w 593"/>
              <a:gd name="T61" fmla="*/ 585788 h 320"/>
              <a:gd name="T62" fmla="*/ 675681 w 593"/>
              <a:gd name="T63" fmla="*/ 585788 h 320"/>
              <a:gd name="T64" fmla="*/ 102542 w 593"/>
              <a:gd name="T65" fmla="*/ 571143 h 320"/>
              <a:gd name="T66" fmla="*/ 0 w 593"/>
              <a:gd name="T67" fmla="*/ 571143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3"/>
              <a:gd name="T103" fmla="*/ 0 h 320"/>
              <a:gd name="T104" fmla="*/ 593 w 593"/>
              <a:gd name="T105" fmla="*/ 320 h 3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3" h="320">
                <a:moveTo>
                  <a:pt x="0" y="312"/>
                </a:moveTo>
                <a:lnTo>
                  <a:pt x="24" y="0"/>
                </a:lnTo>
                <a:lnTo>
                  <a:pt x="56" y="8"/>
                </a:lnTo>
                <a:lnTo>
                  <a:pt x="296" y="16"/>
                </a:lnTo>
                <a:lnTo>
                  <a:pt x="521" y="16"/>
                </a:lnTo>
                <a:lnTo>
                  <a:pt x="537" y="16"/>
                </a:lnTo>
                <a:lnTo>
                  <a:pt x="529" y="16"/>
                </a:lnTo>
                <a:lnTo>
                  <a:pt x="545" y="24"/>
                </a:lnTo>
                <a:lnTo>
                  <a:pt x="553" y="32"/>
                </a:lnTo>
                <a:lnTo>
                  <a:pt x="561" y="24"/>
                </a:lnTo>
                <a:lnTo>
                  <a:pt x="561" y="32"/>
                </a:lnTo>
                <a:lnTo>
                  <a:pt x="569" y="32"/>
                </a:lnTo>
                <a:lnTo>
                  <a:pt x="569" y="40"/>
                </a:lnTo>
                <a:lnTo>
                  <a:pt x="569" y="48"/>
                </a:lnTo>
                <a:lnTo>
                  <a:pt x="553" y="56"/>
                </a:lnTo>
                <a:lnTo>
                  <a:pt x="553" y="64"/>
                </a:lnTo>
                <a:lnTo>
                  <a:pt x="569" y="72"/>
                </a:lnTo>
                <a:lnTo>
                  <a:pt x="569" y="80"/>
                </a:lnTo>
                <a:lnTo>
                  <a:pt x="569" y="88"/>
                </a:lnTo>
                <a:lnTo>
                  <a:pt x="577" y="104"/>
                </a:lnTo>
                <a:lnTo>
                  <a:pt x="593" y="104"/>
                </a:lnTo>
                <a:lnTo>
                  <a:pt x="593" y="320"/>
                </a:lnTo>
                <a:lnTo>
                  <a:pt x="529" y="320"/>
                </a:lnTo>
                <a:lnTo>
                  <a:pt x="369" y="320"/>
                </a:lnTo>
                <a:lnTo>
                  <a:pt x="56" y="312"/>
                </a:lnTo>
                <a:lnTo>
                  <a:pt x="0" y="312"/>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68" name="Freeform 48"/>
          <p:cNvSpPr>
            <a:spLocks/>
          </p:cNvSpPr>
          <p:nvPr/>
        </p:nvSpPr>
        <p:spPr bwMode="auto">
          <a:xfrm>
            <a:off x="5768975" y="4170363"/>
            <a:ext cx="1276350" cy="658812"/>
          </a:xfrm>
          <a:custGeom>
            <a:avLst/>
            <a:gdLst>
              <a:gd name="T0" fmla="*/ 439489 w 697"/>
              <a:gd name="T1" fmla="*/ 483129 h 360"/>
              <a:gd name="T2" fmla="*/ 454139 w 697"/>
              <a:gd name="T3" fmla="*/ 483129 h 360"/>
              <a:gd name="T4" fmla="*/ 483438 w 697"/>
              <a:gd name="T5" fmla="*/ 512409 h 360"/>
              <a:gd name="T6" fmla="*/ 498088 w 697"/>
              <a:gd name="T7" fmla="*/ 512409 h 360"/>
              <a:gd name="T8" fmla="*/ 527387 w 697"/>
              <a:gd name="T9" fmla="*/ 512409 h 360"/>
              <a:gd name="T10" fmla="*/ 542037 w 697"/>
              <a:gd name="T11" fmla="*/ 497769 h 360"/>
              <a:gd name="T12" fmla="*/ 571336 w 697"/>
              <a:gd name="T13" fmla="*/ 556330 h 360"/>
              <a:gd name="T14" fmla="*/ 600635 w 697"/>
              <a:gd name="T15" fmla="*/ 556330 h 360"/>
              <a:gd name="T16" fmla="*/ 629935 w 697"/>
              <a:gd name="T17" fmla="*/ 570970 h 360"/>
              <a:gd name="T18" fmla="*/ 659234 w 697"/>
              <a:gd name="T19" fmla="*/ 556330 h 360"/>
              <a:gd name="T20" fmla="*/ 673883 w 697"/>
              <a:gd name="T21" fmla="*/ 585611 h 360"/>
              <a:gd name="T22" fmla="*/ 688533 w 697"/>
              <a:gd name="T23" fmla="*/ 570970 h 360"/>
              <a:gd name="T24" fmla="*/ 703183 w 697"/>
              <a:gd name="T25" fmla="*/ 570970 h 360"/>
              <a:gd name="T26" fmla="*/ 717832 w 697"/>
              <a:gd name="T27" fmla="*/ 556330 h 360"/>
              <a:gd name="T28" fmla="*/ 717832 w 697"/>
              <a:gd name="T29" fmla="*/ 585611 h 360"/>
              <a:gd name="T30" fmla="*/ 747132 w 697"/>
              <a:gd name="T31" fmla="*/ 585611 h 360"/>
              <a:gd name="T32" fmla="*/ 747132 w 697"/>
              <a:gd name="T33" fmla="*/ 600251 h 360"/>
              <a:gd name="T34" fmla="*/ 761781 w 697"/>
              <a:gd name="T35" fmla="*/ 614891 h 360"/>
              <a:gd name="T36" fmla="*/ 776431 w 697"/>
              <a:gd name="T37" fmla="*/ 600251 h 360"/>
              <a:gd name="T38" fmla="*/ 791081 w 697"/>
              <a:gd name="T39" fmla="*/ 600251 h 360"/>
              <a:gd name="T40" fmla="*/ 807561 w 697"/>
              <a:gd name="T41" fmla="*/ 614891 h 360"/>
              <a:gd name="T42" fmla="*/ 822211 w 697"/>
              <a:gd name="T43" fmla="*/ 614891 h 360"/>
              <a:gd name="T44" fmla="*/ 836861 w 697"/>
              <a:gd name="T45" fmla="*/ 629531 h 360"/>
              <a:gd name="T46" fmla="*/ 851510 w 697"/>
              <a:gd name="T47" fmla="*/ 600251 h 360"/>
              <a:gd name="T48" fmla="*/ 866160 w 697"/>
              <a:gd name="T49" fmla="*/ 644172 h 360"/>
              <a:gd name="T50" fmla="*/ 866160 w 697"/>
              <a:gd name="T51" fmla="*/ 644172 h 360"/>
              <a:gd name="T52" fmla="*/ 880810 w 697"/>
              <a:gd name="T53" fmla="*/ 629531 h 360"/>
              <a:gd name="T54" fmla="*/ 895459 w 697"/>
              <a:gd name="T55" fmla="*/ 600251 h 360"/>
              <a:gd name="T56" fmla="*/ 924759 w 697"/>
              <a:gd name="T57" fmla="*/ 614891 h 360"/>
              <a:gd name="T58" fmla="*/ 939408 w 697"/>
              <a:gd name="T59" fmla="*/ 614891 h 360"/>
              <a:gd name="T60" fmla="*/ 939408 w 697"/>
              <a:gd name="T61" fmla="*/ 629531 h 360"/>
              <a:gd name="T62" fmla="*/ 998007 w 697"/>
              <a:gd name="T63" fmla="*/ 658812 h 360"/>
              <a:gd name="T64" fmla="*/ 1056605 w 697"/>
              <a:gd name="T65" fmla="*/ 614891 h 360"/>
              <a:gd name="T66" fmla="*/ 1071255 w 697"/>
              <a:gd name="T67" fmla="*/ 629531 h 360"/>
              <a:gd name="T68" fmla="*/ 1085905 w 697"/>
              <a:gd name="T69" fmla="*/ 614891 h 360"/>
              <a:gd name="T70" fmla="*/ 1085905 w 697"/>
              <a:gd name="T71" fmla="*/ 600251 h 360"/>
              <a:gd name="T72" fmla="*/ 1085905 w 697"/>
              <a:gd name="T73" fmla="*/ 600251 h 360"/>
              <a:gd name="T74" fmla="*/ 1115204 w 697"/>
              <a:gd name="T75" fmla="*/ 629531 h 360"/>
              <a:gd name="T76" fmla="*/ 1129854 w 697"/>
              <a:gd name="T77" fmla="*/ 629531 h 360"/>
              <a:gd name="T78" fmla="*/ 1173803 w 697"/>
              <a:gd name="T79" fmla="*/ 600251 h 360"/>
              <a:gd name="T80" fmla="*/ 1173803 w 697"/>
              <a:gd name="T81" fmla="*/ 614891 h 360"/>
              <a:gd name="T82" fmla="*/ 1217751 w 697"/>
              <a:gd name="T83" fmla="*/ 644172 h 360"/>
              <a:gd name="T84" fmla="*/ 1261700 w 697"/>
              <a:gd name="T85" fmla="*/ 658812 h 360"/>
              <a:gd name="T86" fmla="*/ 1276350 w 697"/>
              <a:gd name="T87" fmla="*/ 336726 h 360"/>
              <a:gd name="T88" fmla="*/ 1247051 w 697"/>
              <a:gd name="T89" fmla="*/ 131762 h 360"/>
              <a:gd name="T90" fmla="*/ 1232401 w 697"/>
              <a:gd name="T91" fmla="*/ 29281 h 360"/>
              <a:gd name="T92" fmla="*/ 822211 w 697"/>
              <a:gd name="T93" fmla="*/ 29281 h 360"/>
              <a:gd name="T94" fmla="*/ 146496 w 697"/>
              <a:gd name="T95" fmla="*/ 14640 h 360"/>
              <a:gd name="T96" fmla="*/ 14650 w 697"/>
              <a:gd name="T97" fmla="*/ 0 h 360"/>
              <a:gd name="T98" fmla="*/ 0 w 697"/>
              <a:gd name="T99" fmla="*/ 87842 h 360"/>
              <a:gd name="T100" fmla="*/ 454139 w 697"/>
              <a:gd name="T101" fmla="*/ 117122 h 3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7"/>
              <a:gd name="T154" fmla="*/ 0 h 360"/>
              <a:gd name="T155" fmla="*/ 697 w 697"/>
              <a:gd name="T156" fmla="*/ 360 h 3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7" h="360">
                <a:moveTo>
                  <a:pt x="240" y="264"/>
                </a:moveTo>
                <a:lnTo>
                  <a:pt x="240" y="264"/>
                </a:lnTo>
                <a:lnTo>
                  <a:pt x="248" y="264"/>
                </a:lnTo>
                <a:lnTo>
                  <a:pt x="264" y="280"/>
                </a:lnTo>
                <a:lnTo>
                  <a:pt x="272" y="280"/>
                </a:lnTo>
                <a:lnTo>
                  <a:pt x="288" y="280"/>
                </a:lnTo>
                <a:lnTo>
                  <a:pt x="296" y="272"/>
                </a:lnTo>
                <a:lnTo>
                  <a:pt x="312" y="304"/>
                </a:lnTo>
                <a:lnTo>
                  <a:pt x="328" y="304"/>
                </a:lnTo>
                <a:lnTo>
                  <a:pt x="336" y="312"/>
                </a:lnTo>
                <a:lnTo>
                  <a:pt x="344" y="312"/>
                </a:lnTo>
                <a:lnTo>
                  <a:pt x="344" y="304"/>
                </a:lnTo>
                <a:lnTo>
                  <a:pt x="360" y="304"/>
                </a:lnTo>
                <a:lnTo>
                  <a:pt x="368" y="312"/>
                </a:lnTo>
                <a:lnTo>
                  <a:pt x="368" y="320"/>
                </a:lnTo>
                <a:lnTo>
                  <a:pt x="376" y="312"/>
                </a:lnTo>
                <a:lnTo>
                  <a:pt x="384" y="312"/>
                </a:lnTo>
                <a:lnTo>
                  <a:pt x="392" y="304"/>
                </a:lnTo>
                <a:lnTo>
                  <a:pt x="392" y="320"/>
                </a:lnTo>
                <a:lnTo>
                  <a:pt x="408" y="320"/>
                </a:lnTo>
                <a:lnTo>
                  <a:pt x="408" y="328"/>
                </a:lnTo>
                <a:lnTo>
                  <a:pt x="416" y="336"/>
                </a:lnTo>
                <a:lnTo>
                  <a:pt x="424" y="328"/>
                </a:lnTo>
                <a:lnTo>
                  <a:pt x="432" y="328"/>
                </a:lnTo>
                <a:lnTo>
                  <a:pt x="441" y="336"/>
                </a:lnTo>
                <a:lnTo>
                  <a:pt x="449" y="336"/>
                </a:lnTo>
                <a:lnTo>
                  <a:pt x="449" y="344"/>
                </a:lnTo>
                <a:lnTo>
                  <a:pt x="457" y="344"/>
                </a:lnTo>
                <a:lnTo>
                  <a:pt x="465" y="336"/>
                </a:lnTo>
                <a:lnTo>
                  <a:pt x="465" y="328"/>
                </a:lnTo>
                <a:lnTo>
                  <a:pt x="465" y="336"/>
                </a:lnTo>
                <a:lnTo>
                  <a:pt x="473" y="352"/>
                </a:lnTo>
                <a:lnTo>
                  <a:pt x="481" y="344"/>
                </a:lnTo>
                <a:lnTo>
                  <a:pt x="489" y="328"/>
                </a:lnTo>
                <a:lnTo>
                  <a:pt x="505" y="336"/>
                </a:lnTo>
                <a:lnTo>
                  <a:pt x="513" y="336"/>
                </a:lnTo>
                <a:lnTo>
                  <a:pt x="513" y="344"/>
                </a:lnTo>
                <a:lnTo>
                  <a:pt x="537" y="352"/>
                </a:lnTo>
                <a:lnTo>
                  <a:pt x="545" y="360"/>
                </a:lnTo>
                <a:lnTo>
                  <a:pt x="561" y="336"/>
                </a:lnTo>
                <a:lnTo>
                  <a:pt x="577" y="336"/>
                </a:lnTo>
                <a:lnTo>
                  <a:pt x="577" y="344"/>
                </a:lnTo>
                <a:lnTo>
                  <a:pt x="585" y="344"/>
                </a:lnTo>
                <a:lnTo>
                  <a:pt x="593" y="336"/>
                </a:lnTo>
                <a:lnTo>
                  <a:pt x="593" y="328"/>
                </a:lnTo>
                <a:lnTo>
                  <a:pt x="609" y="344"/>
                </a:lnTo>
                <a:lnTo>
                  <a:pt x="617" y="344"/>
                </a:lnTo>
                <a:lnTo>
                  <a:pt x="625" y="328"/>
                </a:lnTo>
                <a:lnTo>
                  <a:pt x="641" y="328"/>
                </a:lnTo>
                <a:lnTo>
                  <a:pt x="641" y="336"/>
                </a:lnTo>
                <a:lnTo>
                  <a:pt x="665" y="352"/>
                </a:lnTo>
                <a:lnTo>
                  <a:pt x="681" y="352"/>
                </a:lnTo>
                <a:lnTo>
                  <a:pt x="689" y="360"/>
                </a:lnTo>
                <a:lnTo>
                  <a:pt x="697" y="184"/>
                </a:lnTo>
                <a:lnTo>
                  <a:pt x="681" y="72"/>
                </a:lnTo>
                <a:lnTo>
                  <a:pt x="673" y="16"/>
                </a:lnTo>
                <a:lnTo>
                  <a:pt x="609" y="16"/>
                </a:lnTo>
                <a:lnTo>
                  <a:pt x="449" y="16"/>
                </a:lnTo>
                <a:lnTo>
                  <a:pt x="136" y="8"/>
                </a:lnTo>
                <a:lnTo>
                  <a:pt x="80" y="8"/>
                </a:lnTo>
                <a:lnTo>
                  <a:pt x="8" y="0"/>
                </a:lnTo>
                <a:lnTo>
                  <a:pt x="0" y="48"/>
                </a:lnTo>
                <a:lnTo>
                  <a:pt x="248" y="64"/>
                </a:lnTo>
                <a:lnTo>
                  <a:pt x="240" y="264"/>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69" name="Freeform 49"/>
          <p:cNvSpPr>
            <a:spLocks/>
          </p:cNvSpPr>
          <p:nvPr/>
        </p:nvSpPr>
        <p:spPr bwMode="auto">
          <a:xfrm>
            <a:off x="5153025" y="4257675"/>
            <a:ext cx="2038350" cy="2020888"/>
          </a:xfrm>
          <a:custGeom>
            <a:avLst/>
            <a:gdLst>
              <a:gd name="T0" fmla="*/ 615351 w 1113"/>
              <a:gd name="T1" fmla="*/ 0 h 1104"/>
              <a:gd name="T2" fmla="*/ 1069539 w 1113"/>
              <a:gd name="T3" fmla="*/ 395391 h 1104"/>
              <a:gd name="T4" fmla="*/ 1157446 w 1113"/>
              <a:gd name="T5" fmla="*/ 410035 h 1104"/>
              <a:gd name="T6" fmla="*/ 1245353 w 1113"/>
              <a:gd name="T7" fmla="*/ 483256 h 1104"/>
              <a:gd name="T8" fmla="*/ 1303958 w 1113"/>
              <a:gd name="T9" fmla="*/ 483256 h 1104"/>
              <a:gd name="T10" fmla="*/ 1362563 w 1113"/>
              <a:gd name="T11" fmla="*/ 497900 h 1104"/>
              <a:gd name="T12" fmla="*/ 1391865 w 1113"/>
              <a:gd name="T13" fmla="*/ 512544 h 1104"/>
              <a:gd name="T14" fmla="*/ 1452301 w 1113"/>
              <a:gd name="T15" fmla="*/ 541832 h 1104"/>
              <a:gd name="T16" fmla="*/ 1496255 w 1113"/>
              <a:gd name="T17" fmla="*/ 541832 h 1104"/>
              <a:gd name="T18" fmla="*/ 1554860 w 1113"/>
              <a:gd name="T19" fmla="*/ 527188 h 1104"/>
              <a:gd name="T20" fmla="*/ 1672069 w 1113"/>
              <a:gd name="T21" fmla="*/ 541832 h 1104"/>
              <a:gd name="T22" fmla="*/ 1701372 w 1113"/>
              <a:gd name="T23" fmla="*/ 512544 h 1104"/>
              <a:gd name="T24" fmla="*/ 1789279 w 1113"/>
              <a:gd name="T25" fmla="*/ 527188 h 1104"/>
              <a:gd name="T26" fmla="*/ 1891838 w 1113"/>
              <a:gd name="T27" fmla="*/ 585765 h 1104"/>
              <a:gd name="T28" fmla="*/ 1965094 w 1113"/>
              <a:gd name="T29" fmla="*/ 864003 h 1104"/>
              <a:gd name="T30" fmla="*/ 2023699 w 1113"/>
              <a:gd name="T31" fmla="*/ 1010444 h 1104"/>
              <a:gd name="T32" fmla="*/ 2023699 w 1113"/>
              <a:gd name="T33" fmla="*/ 1156885 h 1104"/>
              <a:gd name="T34" fmla="*/ 2009048 w 1113"/>
              <a:gd name="T35" fmla="*/ 1244750 h 1104"/>
              <a:gd name="T36" fmla="*/ 1994396 w 1113"/>
              <a:gd name="T37" fmla="*/ 1303326 h 1104"/>
              <a:gd name="T38" fmla="*/ 1862535 w 1113"/>
              <a:gd name="T39" fmla="*/ 1347259 h 1104"/>
              <a:gd name="T40" fmla="*/ 1877187 w 1113"/>
              <a:gd name="T41" fmla="*/ 1332614 h 1104"/>
              <a:gd name="T42" fmla="*/ 1862535 w 1113"/>
              <a:gd name="T43" fmla="*/ 1303326 h 1104"/>
              <a:gd name="T44" fmla="*/ 1833233 w 1113"/>
              <a:gd name="T45" fmla="*/ 1317970 h 1104"/>
              <a:gd name="T46" fmla="*/ 1818581 w 1113"/>
              <a:gd name="T47" fmla="*/ 1317970 h 1104"/>
              <a:gd name="T48" fmla="*/ 1803930 w 1113"/>
              <a:gd name="T49" fmla="*/ 1405835 h 1104"/>
              <a:gd name="T50" fmla="*/ 1774628 w 1113"/>
              <a:gd name="T51" fmla="*/ 1449767 h 1104"/>
              <a:gd name="T52" fmla="*/ 1613465 w 1113"/>
              <a:gd name="T53" fmla="*/ 1537632 h 1104"/>
              <a:gd name="T54" fmla="*/ 1628116 w 1113"/>
              <a:gd name="T55" fmla="*/ 1508344 h 1104"/>
              <a:gd name="T56" fmla="*/ 1598813 w 1113"/>
              <a:gd name="T57" fmla="*/ 1508344 h 1104"/>
              <a:gd name="T58" fmla="*/ 1584162 w 1113"/>
              <a:gd name="T59" fmla="*/ 1508344 h 1104"/>
              <a:gd name="T60" fmla="*/ 1598813 w 1113"/>
              <a:gd name="T61" fmla="*/ 1537632 h 1104"/>
              <a:gd name="T62" fmla="*/ 1540209 w 1113"/>
              <a:gd name="T63" fmla="*/ 1537632 h 1104"/>
              <a:gd name="T64" fmla="*/ 1540209 w 1113"/>
              <a:gd name="T65" fmla="*/ 1552276 h 1104"/>
              <a:gd name="T66" fmla="*/ 1510906 w 1113"/>
              <a:gd name="T67" fmla="*/ 1596208 h 1104"/>
              <a:gd name="T68" fmla="*/ 1466952 w 1113"/>
              <a:gd name="T69" fmla="*/ 1610852 h 1104"/>
              <a:gd name="T70" fmla="*/ 1496255 w 1113"/>
              <a:gd name="T71" fmla="*/ 1610852 h 1104"/>
              <a:gd name="T72" fmla="*/ 1466952 w 1113"/>
              <a:gd name="T73" fmla="*/ 1654785 h 1104"/>
              <a:gd name="T74" fmla="*/ 1437650 w 1113"/>
              <a:gd name="T75" fmla="*/ 1669429 h 1104"/>
              <a:gd name="T76" fmla="*/ 1422999 w 1113"/>
              <a:gd name="T77" fmla="*/ 1742649 h 1104"/>
              <a:gd name="T78" fmla="*/ 1391865 w 1113"/>
              <a:gd name="T79" fmla="*/ 1757294 h 1104"/>
              <a:gd name="T80" fmla="*/ 1391865 w 1113"/>
              <a:gd name="T81" fmla="*/ 1771938 h 1104"/>
              <a:gd name="T82" fmla="*/ 1406516 w 1113"/>
              <a:gd name="T83" fmla="*/ 1845158 h 1104"/>
              <a:gd name="T84" fmla="*/ 1452301 w 1113"/>
              <a:gd name="T85" fmla="*/ 1991600 h 1104"/>
              <a:gd name="T86" fmla="*/ 1333260 w 1113"/>
              <a:gd name="T87" fmla="*/ 1976956 h 1104"/>
              <a:gd name="T88" fmla="*/ 1216051 w 1113"/>
              <a:gd name="T89" fmla="*/ 1947667 h 1104"/>
              <a:gd name="T90" fmla="*/ 1142795 w 1113"/>
              <a:gd name="T91" fmla="*/ 1889091 h 1104"/>
              <a:gd name="T92" fmla="*/ 1098841 w 1113"/>
              <a:gd name="T93" fmla="*/ 1771938 h 1104"/>
              <a:gd name="T94" fmla="*/ 1054887 w 1113"/>
              <a:gd name="T95" fmla="*/ 1684073 h 1104"/>
              <a:gd name="T96" fmla="*/ 893724 w 1113"/>
              <a:gd name="T97" fmla="*/ 1405835 h 1104"/>
              <a:gd name="T98" fmla="*/ 659305 w 1113"/>
              <a:gd name="T99" fmla="*/ 1244750 h 1104"/>
              <a:gd name="T100" fmla="*/ 600700 w 1113"/>
              <a:gd name="T101" fmla="*/ 1259394 h 1104"/>
              <a:gd name="T102" fmla="*/ 512792 w 1113"/>
              <a:gd name="T103" fmla="*/ 1391191 h 1104"/>
              <a:gd name="T104" fmla="*/ 380931 w 1113"/>
              <a:gd name="T105" fmla="*/ 1332614 h 1104"/>
              <a:gd name="T106" fmla="*/ 278373 w 1113"/>
              <a:gd name="T107" fmla="*/ 1171529 h 1104"/>
              <a:gd name="T108" fmla="*/ 175815 w 1113"/>
              <a:gd name="T109" fmla="*/ 1025088 h 1104"/>
              <a:gd name="T110" fmla="*/ 58605 w 1113"/>
              <a:gd name="T111" fmla="*/ 907935 h 1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13"/>
              <a:gd name="T169" fmla="*/ 0 h 1104"/>
              <a:gd name="T170" fmla="*/ 1113 w 1113"/>
              <a:gd name="T171" fmla="*/ 1104 h 1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13" h="1104">
                <a:moveTo>
                  <a:pt x="0" y="448"/>
                </a:moveTo>
                <a:lnTo>
                  <a:pt x="0" y="448"/>
                </a:lnTo>
                <a:lnTo>
                  <a:pt x="0" y="432"/>
                </a:lnTo>
                <a:lnTo>
                  <a:pt x="304" y="464"/>
                </a:lnTo>
                <a:lnTo>
                  <a:pt x="336" y="0"/>
                </a:lnTo>
                <a:lnTo>
                  <a:pt x="584" y="16"/>
                </a:lnTo>
                <a:lnTo>
                  <a:pt x="576" y="216"/>
                </a:lnTo>
                <a:lnTo>
                  <a:pt x="584" y="216"/>
                </a:lnTo>
                <a:lnTo>
                  <a:pt x="600" y="232"/>
                </a:lnTo>
                <a:lnTo>
                  <a:pt x="608" y="232"/>
                </a:lnTo>
                <a:lnTo>
                  <a:pt x="624" y="232"/>
                </a:lnTo>
                <a:lnTo>
                  <a:pt x="632" y="224"/>
                </a:lnTo>
                <a:lnTo>
                  <a:pt x="648" y="256"/>
                </a:lnTo>
                <a:lnTo>
                  <a:pt x="664" y="256"/>
                </a:lnTo>
                <a:lnTo>
                  <a:pt x="672" y="264"/>
                </a:lnTo>
                <a:lnTo>
                  <a:pt x="680" y="264"/>
                </a:lnTo>
                <a:lnTo>
                  <a:pt x="680" y="256"/>
                </a:lnTo>
                <a:lnTo>
                  <a:pt x="696" y="256"/>
                </a:lnTo>
                <a:lnTo>
                  <a:pt x="704" y="264"/>
                </a:lnTo>
                <a:lnTo>
                  <a:pt x="704" y="272"/>
                </a:lnTo>
                <a:lnTo>
                  <a:pt x="712" y="264"/>
                </a:lnTo>
                <a:lnTo>
                  <a:pt x="720" y="264"/>
                </a:lnTo>
                <a:lnTo>
                  <a:pt x="728" y="256"/>
                </a:lnTo>
                <a:lnTo>
                  <a:pt x="728" y="272"/>
                </a:lnTo>
                <a:lnTo>
                  <a:pt x="744" y="272"/>
                </a:lnTo>
                <a:lnTo>
                  <a:pt x="744" y="280"/>
                </a:lnTo>
                <a:lnTo>
                  <a:pt x="752" y="288"/>
                </a:lnTo>
                <a:lnTo>
                  <a:pt x="760" y="280"/>
                </a:lnTo>
                <a:lnTo>
                  <a:pt x="768" y="280"/>
                </a:lnTo>
                <a:lnTo>
                  <a:pt x="777" y="288"/>
                </a:lnTo>
                <a:lnTo>
                  <a:pt x="785" y="288"/>
                </a:lnTo>
                <a:lnTo>
                  <a:pt x="785" y="296"/>
                </a:lnTo>
                <a:lnTo>
                  <a:pt x="793" y="296"/>
                </a:lnTo>
                <a:lnTo>
                  <a:pt x="801" y="288"/>
                </a:lnTo>
                <a:lnTo>
                  <a:pt x="801" y="280"/>
                </a:lnTo>
                <a:lnTo>
                  <a:pt x="801" y="288"/>
                </a:lnTo>
                <a:lnTo>
                  <a:pt x="809" y="304"/>
                </a:lnTo>
                <a:lnTo>
                  <a:pt x="817" y="296"/>
                </a:lnTo>
                <a:lnTo>
                  <a:pt x="825" y="280"/>
                </a:lnTo>
                <a:lnTo>
                  <a:pt x="841" y="288"/>
                </a:lnTo>
                <a:lnTo>
                  <a:pt x="849" y="288"/>
                </a:lnTo>
                <a:lnTo>
                  <a:pt x="849" y="296"/>
                </a:lnTo>
                <a:lnTo>
                  <a:pt x="873" y="304"/>
                </a:lnTo>
                <a:lnTo>
                  <a:pt x="881" y="312"/>
                </a:lnTo>
                <a:lnTo>
                  <a:pt x="897" y="288"/>
                </a:lnTo>
                <a:lnTo>
                  <a:pt x="913" y="288"/>
                </a:lnTo>
                <a:lnTo>
                  <a:pt x="913" y="296"/>
                </a:lnTo>
                <a:lnTo>
                  <a:pt x="921" y="296"/>
                </a:lnTo>
                <a:lnTo>
                  <a:pt x="929" y="288"/>
                </a:lnTo>
                <a:lnTo>
                  <a:pt x="929" y="280"/>
                </a:lnTo>
                <a:lnTo>
                  <a:pt x="945" y="296"/>
                </a:lnTo>
                <a:lnTo>
                  <a:pt x="953" y="296"/>
                </a:lnTo>
                <a:lnTo>
                  <a:pt x="961" y="280"/>
                </a:lnTo>
                <a:lnTo>
                  <a:pt x="977" y="280"/>
                </a:lnTo>
                <a:lnTo>
                  <a:pt x="977" y="288"/>
                </a:lnTo>
                <a:lnTo>
                  <a:pt x="1001" y="304"/>
                </a:lnTo>
                <a:lnTo>
                  <a:pt x="1017" y="304"/>
                </a:lnTo>
                <a:lnTo>
                  <a:pt x="1025" y="312"/>
                </a:lnTo>
                <a:lnTo>
                  <a:pt x="1033" y="320"/>
                </a:lnTo>
                <a:lnTo>
                  <a:pt x="1057" y="320"/>
                </a:lnTo>
                <a:lnTo>
                  <a:pt x="1065" y="320"/>
                </a:lnTo>
                <a:lnTo>
                  <a:pt x="1065" y="376"/>
                </a:lnTo>
                <a:lnTo>
                  <a:pt x="1073" y="472"/>
                </a:lnTo>
                <a:lnTo>
                  <a:pt x="1089" y="496"/>
                </a:lnTo>
                <a:lnTo>
                  <a:pt x="1089" y="528"/>
                </a:lnTo>
                <a:lnTo>
                  <a:pt x="1097" y="536"/>
                </a:lnTo>
                <a:lnTo>
                  <a:pt x="1105" y="552"/>
                </a:lnTo>
                <a:lnTo>
                  <a:pt x="1105" y="560"/>
                </a:lnTo>
                <a:lnTo>
                  <a:pt x="1113" y="576"/>
                </a:lnTo>
                <a:lnTo>
                  <a:pt x="1113" y="600"/>
                </a:lnTo>
                <a:lnTo>
                  <a:pt x="1097" y="616"/>
                </a:lnTo>
                <a:lnTo>
                  <a:pt x="1097" y="632"/>
                </a:lnTo>
                <a:lnTo>
                  <a:pt x="1105" y="632"/>
                </a:lnTo>
                <a:lnTo>
                  <a:pt x="1097" y="648"/>
                </a:lnTo>
                <a:lnTo>
                  <a:pt x="1105" y="656"/>
                </a:lnTo>
                <a:lnTo>
                  <a:pt x="1105" y="664"/>
                </a:lnTo>
                <a:lnTo>
                  <a:pt x="1105" y="672"/>
                </a:lnTo>
                <a:lnTo>
                  <a:pt x="1097" y="680"/>
                </a:lnTo>
                <a:lnTo>
                  <a:pt x="1089" y="680"/>
                </a:lnTo>
                <a:lnTo>
                  <a:pt x="1081" y="696"/>
                </a:lnTo>
                <a:lnTo>
                  <a:pt x="1089" y="704"/>
                </a:lnTo>
                <a:lnTo>
                  <a:pt x="1089" y="712"/>
                </a:lnTo>
                <a:lnTo>
                  <a:pt x="1081" y="712"/>
                </a:lnTo>
                <a:lnTo>
                  <a:pt x="1049" y="728"/>
                </a:lnTo>
                <a:lnTo>
                  <a:pt x="1009" y="744"/>
                </a:lnTo>
                <a:lnTo>
                  <a:pt x="1017" y="736"/>
                </a:lnTo>
                <a:lnTo>
                  <a:pt x="1033" y="728"/>
                </a:lnTo>
                <a:lnTo>
                  <a:pt x="1025" y="728"/>
                </a:lnTo>
                <a:lnTo>
                  <a:pt x="1017" y="728"/>
                </a:lnTo>
                <a:lnTo>
                  <a:pt x="1009" y="728"/>
                </a:lnTo>
                <a:lnTo>
                  <a:pt x="1017" y="712"/>
                </a:lnTo>
                <a:lnTo>
                  <a:pt x="1017" y="704"/>
                </a:lnTo>
                <a:lnTo>
                  <a:pt x="1009" y="712"/>
                </a:lnTo>
                <a:lnTo>
                  <a:pt x="1001" y="712"/>
                </a:lnTo>
                <a:lnTo>
                  <a:pt x="1001" y="720"/>
                </a:lnTo>
                <a:lnTo>
                  <a:pt x="993" y="720"/>
                </a:lnTo>
                <a:lnTo>
                  <a:pt x="993" y="712"/>
                </a:lnTo>
                <a:lnTo>
                  <a:pt x="985" y="712"/>
                </a:lnTo>
                <a:lnTo>
                  <a:pt x="993" y="720"/>
                </a:lnTo>
                <a:lnTo>
                  <a:pt x="985" y="728"/>
                </a:lnTo>
                <a:lnTo>
                  <a:pt x="985" y="736"/>
                </a:lnTo>
                <a:lnTo>
                  <a:pt x="1001" y="744"/>
                </a:lnTo>
                <a:lnTo>
                  <a:pt x="1001" y="752"/>
                </a:lnTo>
                <a:lnTo>
                  <a:pt x="985" y="768"/>
                </a:lnTo>
                <a:lnTo>
                  <a:pt x="977" y="768"/>
                </a:lnTo>
                <a:lnTo>
                  <a:pt x="969" y="784"/>
                </a:lnTo>
                <a:lnTo>
                  <a:pt x="977" y="784"/>
                </a:lnTo>
                <a:lnTo>
                  <a:pt x="969" y="792"/>
                </a:lnTo>
                <a:lnTo>
                  <a:pt x="937" y="816"/>
                </a:lnTo>
                <a:lnTo>
                  <a:pt x="921" y="816"/>
                </a:lnTo>
                <a:lnTo>
                  <a:pt x="905" y="832"/>
                </a:lnTo>
                <a:lnTo>
                  <a:pt x="889" y="840"/>
                </a:lnTo>
                <a:lnTo>
                  <a:pt x="881" y="848"/>
                </a:lnTo>
                <a:lnTo>
                  <a:pt x="873" y="848"/>
                </a:lnTo>
                <a:lnTo>
                  <a:pt x="881" y="840"/>
                </a:lnTo>
                <a:lnTo>
                  <a:pt x="889" y="840"/>
                </a:lnTo>
                <a:lnTo>
                  <a:pt x="897" y="832"/>
                </a:lnTo>
                <a:lnTo>
                  <a:pt x="929" y="808"/>
                </a:lnTo>
                <a:lnTo>
                  <a:pt x="889" y="832"/>
                </a:lnTo>
                <a:lnTo>
                  <a:pt x="889" y="824"/>
                </a:lnTo>
                <a:lnTo>
                  <a:pt x="889" y="808"/>
                </a:lnTo>
                <a:lnTo>
                  <a:pt x="881" y="824"/>
                </a:lnTo>
                <a:lnTo>
                  <a:pt x="873" y="824"/>
                </a:lnTo>
                <a:lnTo>
                  <a:pt x="873" y="816"/>
                </a:lnTo>
                <a:lnTo>
                  <a:pt x="873" y="824"/>
                </a:lnTo>
                <a:lnTo>
                  <a:pt x="865" y="832"/>
                </a:lnTo>
                <a:lnTo>
                  <a:pt x="865" y="824"/>
                </a:lnTo>
                <a:lnTo>
                  <a:pt x="857" y="816"/>
                </a:lnTo>
                <a:lnTo>
                  <a:pt x="849" y="816"/>
                </a:lnTo>
                <a:lnTo>
                  <a:pt x="857" y="832"/>
                </a:lnTo>
                <a:lnTo>
                  <a:pt x="865" y="840"/>
                </a:lnTo>
                <a:lnTo>
                  <a:pt x="873" y="840"/>
                </a:lnTo>
                <a:lnTo>
                  <a:pt x="865" y="848"/>
                </a:lnTo>
                <a:lnTo>
                  <a:pt x="857" y="848"/>
                </a:lnTo>
                <a:lnTo>
                  <a:pt x="849" y="856"/>
                </a:lnTo>
                <a:lnTo>
                  <a:pt x="841" y="856"/>
                </a:lnTo>
                <a:lnTo>
                  <a:pt x="841" y="840"/>
                </a:lnTo>
                <a:lnTo>
                  <a:pt x="833" y="840"/>
                </a:lnTo>
                <a:lnTo>
                  <a:pt x="825" y="824"/>
                </a:lnTo>
                <a:lnTo>
                  <a:pt x="833" y="840"/>
                </a:lnTo>
                <a:lnTo>
                  <a:pt x="841" y="848"/>
                </a:lnTo>
                <a:lnTo>
                  <a:pt x="833" y="848"/>
                </a:lnTo>
                <a:lnTo>
                  <a:pt x="833" y="864"/>
                </a:lnTo>
                <a:lnTo>
                  <a:pt x="825" y="872"/>
                </a:lnTo>
                <a:lnTo>
                  <a:pt x="825" y="864"/>
                </a:lnTo>
                <a:lnTo>
                  <a:pt x="817" y="872"/>
                </a:lnTo>
                <a:lnTo>
                  <a:pt x="801" y="880"/>
                </a:lnTo>
                <a:lnTo>
                  <a:pt x="801" y="888"/>
                </a:lnTo>
                <a:lnTo>
                  <a:pt x="809" y="880"/>
                </a:lnTo>
                <a:lnTo>
                  <a:pt x="817" y="880"/>
                </a:lnTo>
                <a:lnTo>
                  <a:pt x="809" y="888"/>
                </a:lnTo>
                <a:lnTo>
                  <a:pt x="801" y="904"/>
                </a:lnTo>
                <a:lnTo>
                  <a:pt x="768" y="904"/>
                </a:lnTo>
                <a:lnTo>
                  <a:pt x="777" y="904"/>
                </a:lnTo>
                <a:lnTo>
                  <a:pt x="785" y="904"/>
                </a:lnTo>
                <a:lnTo>
                  <a:pt x="785" y="912"/>
                </a:lnTo>
                <a:lnTo>
                  <a:pt x="785" y="920"/>
                </a:lnTo>
                <a:lnTo>
                  <a:pt x="793" y="920"/>
                </a:lnTo>
                <a:lnTo>
                  <a:pt x="785" y="952"/>
                </a:lnTo>
                <a:lnTo>
                  <a:pt x="777" y="960"/>
                </a:lnTo>
                <a:lnTo>
                  <a:pt x="777" y="952"/>
                </a:lnTo>
                <a:lnTo>
                  <a:pt x="777" y="944"/>
                </a:lnTo>
                <a:lnTo>
                  <a:pt x="768" y="944"/>
                </a:lnTo>
                <a:lnTo>
                  <a:pt x="768" y="952"/>
                </a:lnTo>
                <a:lnTo>
                  <a:pt x="760" y="960"/>
                </a:lnTo>
                <a:lnTo>
                  <a:pt x="752" y="952"/>
                </a:lnTo>
                <a:lnTo>
                  <a:pt x="752" y="960"/>
                </a:lnTo>
                <a:lnTo>
                  <a:pt x="760" y="968"/>
                </a:lnTo>
                <a:lnTo>
                  <a:pt x="777" y="968"/>
                </a:lnTo>
                <a:lnTo>
                  <a:pt x="777" y="976"/>
                </a:lnTo>
                <a:lnTo>
                  <a:pt x="768" y="1000"/>
                </a:lnTo>
                <a:lnTo>
                  <a:pt x="768" y="1008"/>
                </a:lnTo>
                <a:lnTo>
                  <a:pt x="785" y="1032"/>
                </a:lnTo>
                <a:lnTo>
                  <a:pt x="777" y="1056"/>
                </a:lnTo>
                <a:lnTo>
                  <a:pt x="785" y="1064"/>
                </a:lnTo>
                <a:lnTo>
                  <a:pt x="793" y="1080"/>
                </a:lnTo>
                <a:lnTo>
                  <a:pt x="793" y="1088"/>
                </a:lnTo>
                <a:lnTo>
                  <a:pt x="785" y="1096"/>
                </a:lnTo>
                <a:lnTo>
                  <a:pt x="777" y="1104"/>
                </a:lnTo>
                <a:lnTo>
                  <a:pt x="768" y="1096"/>
                </a:lnTo>
                <a:lnTo>
                  <a:pt x="752" y="1080"/>
                </a:lnTo>
                <a:lnTo>
                  <a:pt x="728" y="1080"/>
                </a:lnTo>
                <a:lnTo>
                  <a:pt x="720" y="1080"/>
                </a:lnTo>
                <a:lnTo>
                  <a:pt x="704" y="1080"/>
                </a:lnTo>
                <a:lnTo>
                  <a:pt x="680" y="1064"/>
                </a:lnTo>
                <a:lnTo>
                  <a:pt x="664" y="1064"/>
                </a:lnTo>
                <a:lnTo>
                  <a:pt x="664" y="1056"/>
                </a:lnTo>
                <a:lnTo>
                  <a:pt x="656" y="1048"/>
                </a:lnTo>
                <a:lnTo>
                  <a:pt x="632" y="1048"/>
                </a:lnTo>
                <a:lnTo>
                  <a:pt x="624" y="1048"/>
                </a:lnTo>
                <a:lnTo>
                  <a:pt x="624" y="1032"/>
                </a:lnTo>
                <a:lnTo>
                  <a:pt x="616" y="1016"/>
                </a:lnTo>
                <a:lnTo>
                  <a:pt x="608" y="984"/>
                </a:lnTo>
                <a:lnTo>
                  <a:pt x="600" y="984"/>
                </a:lnTo>
                <a:lnTo>
                  <a:pt x="600" y="968"/>
                </a:lnTo>
                <a:lnTo>
                  <a:pt x="600" y="960"/>
                </a:lnTo>
                <a:lnTo>
                  <a:pt x="592" y="952"/>
                </a:lnTo>
                <a:lnTo>
                  <a:pt x="592" y="944"/>
                </a:lnTo>
                <a:lnTo>
                  <a:pt x="592" y="920"/>
                </a:lnTo>
                <a:lnTo>
                  <a:pt x="576" y="920"/>
                </a:lnTo>
                <a:lnTo>
                  <a:pt x="552" y="888"/>
                </a:lnTo>
                <a:lnTo>
                  <a:pt x="544" y="864"/>
                </a:lnTo>
                <a:lnTo>
                  <a:pt x="536" y="856"/>
                </a:lnTo>
                <a:lnTo>
                  <a:pt x="528" y="848"/>
                </a:lnTo>
                <a:lnTo>
                  <a:pt x="496" y="776"/>
                </a:lnTo>
                <a:lnTo>
                  <a:pt x="488" y="768"/>
                </a:lnTo>
                <a:lnTo>
                  <a:pt x="480" y="744"/>
                </a:lnTo>
                <a:lnTo>
                  <a:pt x="456" y="728"/>
                </a:lnTo>
                <a:lnTo>
                  <a:pt x="448" y="720"/>
                </a:lnTo>
                <a:lnTo>
                  <a:pt x="432" y="696"/>
                </a:lnTo>
                <a:lnTo>
                  <a:pt x="400" y="696"/>
                </a:lnTo>
                <a:lnTo>
                  <a:pt x="368" y="688"/>
                </a:lnTo>
                <a:lnTo>
                  <a:pt x="360" y="680"/>
                </a:lnTo>
                <a:lnTo>
                  <a:pt x="352" y="680"/>
                </a:lnTo>
                <a:lnTo>
                  <a:pt x="344" y="696"/>
                </a:lnTo>
                <a:lnTo>
                  <a:pt x="336" y="696"/>
                </a:lnTo>
                <a:lnTo>
                  <a:pt x="336" y="688"/>
                </a:lnTo>
                <a:lnTo>
                  <a:pt x="328" y="688"/>
                </a:lnTo>
                <a:lnTo>
                  <a:pt x="320" y="688"/>
                </a:lnTo>
                <a:lnTo>
                  <a:pt x="304" y="704"/>
                </a:lnTo>
                <a:lnTo>
                  <a:pt x="304" y="728"/>
                </a:lnTo>
                <a:lnTo>
                  <a:pt x="296" y="736"/>
                </a:lnTo>
                <a:lnTo>
                  <a:pt x="296" y="744"/>
                </a:lnTo>
                <a:lnTo>
                  <a:pt x="288" y="744"/>
                </a:lnTo>
                <a:lnTo>
                  <a:pt x="280" y="760"/>
                </a:lnTo>
                <a:lnTo>
                  <a:pt x="280" y="768"/>
                </a:lnTo>
                <a:lnTo>
                  <a:pt x="264" y="768"/>
                </a:lnTo>
                <a:lnTo>
                  <a:pt x="256" y="760"/>
                </a:lnTo>
                <a:lnTo>
                  <a:pt x="216" y="736"/>
                </a:lnTo>
                <a:lnTo>
                  <a:pt x="208" y="728"/>
                </a:lnTo>
                <a:lnTo>
                  <a:pt x="192" y="720"/>
                </a:lnTo>
                <a:lnTo>
                  <a:pt x="176" y="704"/>
                </a:lnTo>
                <a:lnTo>
                  <a:pt x="160" y="688"/>
                </a:lnTo>
                <a:lnTo>
                  <a:pt x="152" y="672"/>
                </a:lnTo>
                <a:lnTo>
                  <a:pt x="152" y="648"/>
                </a:lnTo>
                <a:lnTo>
                  <a:pt x="152" y="640"/>
                </a:lnTo>
                <a:lnTo>
                  <a:pt x="144" y="632"/>
                </a:lnTo>
                <a:lnTo>
                  <a:pt x="136" y="616"/>
                </a:lnTo>
                <a:lnTo>
                  <a:pt x="136" y="608"/>
                </a:lnTo>
                <a:lnTo>
                  <a:pt x="128" y="584"/>
                </a:lnTo>
                <a:lnTo>
                  <a:pt x="96" y="560"/>
                </a:lnTo>
                <a:lnTo>
                  <a:pt x="88" y="552"/>
                </a:lnTo>
                <a:lnTo>
                  <a:pt x="80" y="544"/>
                </a:lnTo>
                <a:lnTo>
                  <a:pt x="72" y="528"/>
                </a:lnTo>
                <a:lnTo>
                  <a:pt x="48" y="496"/>
                </a:lnTo>
                <a:lnTo>
                  <a:pt x="32" y="496"/>
                </a:lnTo>
                <a:lnTo>
                  <a:pt x="16" y="456"/>
                </a:lnTo>
                <a:lnTo>
                  <a:pt x="0" y="456"/>
                </a:lnTo>
                <a:lnTo>
                  <a:pt x="0" y="448"/>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70" name="Freeform 50"/>
          <p:cNvSpPr>
            <a:spLocks/>
          </p:cNvSpPr>
          <p:nvPr/>
        </p:nvSpPr>
        <p:spPr bwMode="auto">
          <a:xfrm>
            <a:off x="6648450" y="1900239"/>
            <a:ext cx="966788" cy="1082675"/>
          </a:xfrm>
          <a:custGeom>
            <a:avLst/>
            <a:gdLst>
              <a:gd name="T0" fmla="*/ 776360 w 528"/>
              <a:gd name="T1" fmla="*/ 994891 h 592"/>
              <a:gd name="T2" fmla="*/ 688470 w 528"/>
              <a:gd name="T3" fmla="*/ 907106 h 592"/>
              <a:gd name="T4" fmla="*/ 644525 w 528"/>
              <a:gd name="T5" fmla="*/ 892475 h 592"/>
              <a:gd name="T6" fmla="*/ 629877 w 528"/>
              <a:gd name="T7" fmla="*/ 877844 h 592"/>
              <a:gd name="T8" fmla="*/ 615229 w 528"/>
              <a:gd name="T9" fmla="*/ 877844 h 592"/>
              <a:gd name="T10" fmla="*/ 571284 w 528"/>
              <a:gd name="T11" fmla="*/ 848583 h 592"/>
              <a:gd name="T12" fmla="*/ 585932 w 528"/>
              <a:gd name="T13" fmla="*/ 804691 h 592"/>
              <a:gd name="T14" fmla="*/ 571284 w 528"/>
              <a:gd name="T15" fmla="*/ 760799 h 592"/>
              <a:gd name="T16" fmla="*/ 585932 w 528"/>
              <a:gd name="T17" fmla="*/ 716906 h 592"/>
              <a:gd name="T18" fmla="*/ 556635 w 528"/>
              <a:gd name="T19" fmla="*/ 702276 h 592"/>
              <a:gd name="T20" fmla="*/ 556635 w 528"/>
              <a:gd name="T21" fmla="*/ 673014 h 592"/>
              <a:gd name="T22" fmla="*/ 615229 w 528"/>
              <a:gd name="T23" fmla="*/ 614491 h 592"/>
              <a:gd name="T24" fmla="*/ 629877 w 528"/>
              <a:gd name="T25" fmla="*/ 497445 h 592"/>
              <a:gd name="T26" fmla="*/ 688470 w 528"/>
              <a:gd name="T27" fmla="*/ 438922 h 592"/>
              <a:gd name="T28" fmla="*/ 834953 w 528"/>
              <a:gd name="T29" fmla="*/ 277984 h 592"/>
              <a:gd name="T30" fmla="*/ 952140 w 528"/>
              <a:gd name="T31" fmla="*/ 219461 h 592"/>
              <a:gd name="T32" fmla="*/ 952140 w 528"/>
              <a:gd name="T33" fmla="*/ 219461 h 592"/>
              <a:gd name="T34" fmla="*/ 893546 w 528"/>
              <a:gd name="T35" fmla="*/ 219461 h 592"/>
              <a:gd name="T36" fmla="*/ 791008 w 528"/>
              <a:gd name="T37" fmla="*/ 219461 h 592"/>
              <a:gd name="T38" fmla="*/ 776360 w 528"/>
              <a:gd name="T39" fmla="*/ 190200 h 592"/>
              <a:gd name="T40" fmla="*/ 673822 w 528"/>
              <a:gd name="T41" fmla="*/ 219461 h 592"/>
              <a:gd name="T42" fmla="*/ 644525 w 528"/>
              <a:gd name="T43" fmla="*/ 204830 h 592"/>
              <a:gd name="T44" fmla="*/ 600580 w 528"/>
              <a:gd name="T45" fmla="*/ 204830 h 592"/>
              <a:gd name="T46" fmla="*/ 571284 w 528"/>
              <a:gd name="T47" fmla="*/ 160938 h 592"/>
              <a:gd name="T48" fmla="*/ 571284 w 528"/>
              <a:gd name="T49" fmla="*/ 146307 h 592"/>
              <a:gd name="T50" fmla="*/ 527339 w 528"/>
              <a:gd name="T51" fmla="*/ 146307 h 592"/>
              <a:gd name="T52" fmla="*/ 454097 w 528"/>
              <a:gd name="T53" fmla="*/ 160938 h 592"/>
              <a:gd name="T54" fmla="*/ 424801 w 528"/>
              <a:gd name="T55" fmla="*/ 160938 h 592"/>
              <a:gd name="T56" fmla="*/ 366208 w 528"/>
              <a:gd name="T57" fmla="*/ 131677 h 592"/>
              <a:gd name="T58" fmla="*/ 366208 w 528"/>
              <a:gd name="T59" fmla="*/ 117046 h 592"/>
              <a:gd name="T60" fmla="*/ 307614 w 528"/>
              <a:gd name="T61" fmla="*/ 117046 h 592"/>
              <a:gd name="T62" fmla="*/ 307614 w 528"/>
              <a:gd name="T63" fmla="*/ 43892 h 592"/>
              <a:gd name="T64" fmla="*/ 249021 w 528"/>
              <a:gd name="T65" fmla="*/ 0 h 592"/>
              <a:gd name="T66" fmla="*/ 249021 w 528"/>
              <a:gd name="T67" fmla="*/ 58523 h 592"/>
              <a:gd name="T68" fmla="*/ 0 w 528"/>
              <a:gd name="T69" fmla="*/ 73154 h 592"/>
              <a:gd name="T70" fmla="*/ 14648 w 528"/>
              <a:gd name="T71" fmla="*/ 131677 h 592"/>
              <a:gd name="T72" fmla="*/ 14648 w 528"/>
              <a:gd name="T73" fmla="*/ 277984 h 592"/>
              <a:gd name="T74" fmla="*/ 43945 w 528"/>
              <a:gd name="T75" fmla="*/ 307246 h 592"/>
              <a:gd name="T76" fmla="*/ 43945 w 528"/>
              <a:gd name="T77" fmla="*/ 424291 h 592"/>
              <a:gd name="T78" fmla="*/ 58593 w 528"/>
              <a:gd name="T79" fmla="*/ 468184 h 592"/>
              <a:gd name="T80" fmla="*/ 58593 w 528"/>
              <a:gd name="T81" fmla="*/ 541338 h 592"/>
              <a:gd name="T82" fmla="*/ 87890 w 528"/>
              <a:gd name="T83" fmla="*/ 585230 h 592"/>
              <a:gd name="T84" fmla="*/ 87890 w 528"/>
              <a:gd name="T85" fmla="*/ 643753 h 592"/>
              <a:gd name="T86" fmla="*/ 58593 w 528"/>
              <a:gd name="T87" fmla="*/ 673014 h 592"/>
              <a:gd name="T88" fmla="*/ 73242 w 528"/>
              <a:gd name="T89" fmla="*/ 731537 h 592"/>
              <a:gd name="T90" fmla="*/ 102538 w 528"/>
              <a:gd name="T91" fmla="*/ 746168 h 592"/>
              <a:gd name="T92" fmla="*/ 102538 w 528"/>
              <a:gd name="T93" fmla="*/ 1068044 h 592"/>
              <a:gd name="T94" fmla="*/ 102538 w 528"/>
              <a:gd name="T95" fmla="*/ 1082675 h 592"/>
              <a:gd name="T96" fmla="*/ 791008 w 528"/>
              <a:gd name="T97" fmla="*/ 1068044 h 5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28"/>
              <a:gd name="T148" fmla="*/ 0 h 592"/>
              <a:gd name="T149" fmla="*/ 528 w 528"/>
              <a:gd name="T150" fmla="*/ 592 h 5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28" h="592">
                <a:moveTo>
                  <a:pt x="432" y="584"/>
                </a:moveTo>
                <a:lnTo>
                  <a:pt x="432" y="576"/>
                </a:lnTo>
                <a:lnTo>
                  <a:pt x="424" y="544"/>
                </a:lnTo>
                <a:lnTo>
                  <a:pt x="400" y="536"/>
                </a:lnTo>
                <a:lnTo>
                  <a:pt x="376" y="512"/>
                </a:lnTo>
                <a:lnTo>
                  <a:pt x="376" y="496"/>
                </a:lnTo>
                <a:lnTo>
                  <a:pt x="352" y="488"/>
                </a:lnTo>
                <a:lnTo>
                  <a:pt x="344" y="480"/>
                </a:lnTo>
                <a:lnTo>
                  <a:pt x="336" y="480"/>
                </a:lnTo>
                <a:lnTo>
                  <a:pt x="328" y="480"/>
                </a:lnTo>
                <a:lnTo>
                  <a:pt x="312" y="464"/>
                </a:lnTo>
                <a:lnTo>
                  <a:pt x="312" y="456"/>
                </a:lnTo>
                <a:lnTo>
                  <a:pt x="320" y="448"/>
                </a:lnTo>
                <a:lnTo>
                  <a:pt x="320" y="440"/>
                </a:lnTo>
                <a:lnTo>
                  <a:pt x="312" y="432"/>
                </a:lnTo>
                <a:lnTo>
                  <a:pt x="312" y="424"/>
                </a:lnTo>
                <a:lnTo>
                  <a:pt x="312" y="416"/>
                </a:lnTo>
                <a:lnTo>
                  <a:pt x="320" y="392"/>
                </a:lnTo>
                <a:lnTo>
                  <a:pt x="312" y="384"/>
                </a:lnTo>
                <a:lnTo>
                  <a:pt x="304" y="384"/>
                </a:lnTo>
                <a:lnTo>
                  <a:pt x="304" y="368"/>
                </a:lnTo>
                <a:lnTo>
                  <a:pt x="304" y="360"/>
                </a:lnTo>
                <a:lnTo>
                  <a:pt x="312" y="352"/>
                </a:lnTo>
                <a:lnTo>
                  <a:pt x="336" y="336"/>
                </a:lnTo>
                <a:lnTo>
                  <a:pt x="344" y="328"/>
                </a:lnTo>
                <a:lnTo>
                  <a:pt x="344" y="272"/>
                </a:lnTo>
                <a:lnTo>
                  <a:pt x="336" y="272"/>
                </a:lnTo>
                <a:lnTo>
                  <a:pt x="344" y="264"/>
                </a:lnTo>
                <a:lnTo>
                  <a:pt x="376" y="240"/>
                </a:lnTo>
                <a:lnTo>
                  <a:pt x="416" y="200"/>
                </a:lnTo>
                <a:lnTo>
                  <a:pt x="424" y="176"/>
                </a:lnTo>
                <a:lnTo>
                  <a:pt x="456" y="152"/>
                </a:lnTo>
                <a:lnTo>
                  <a:pt x="488" y="152"/>
                </a:lnTo>
                <a:lnTo>
                  <a:pt x="512" y="136"/>
                </a:lnTo>
                <a:lnTo>
                  <a:pt x="520" y="120"/>
                </a:lnTo>
                <a:lnTo>
                  <a:pt x="528" y="120"/>
                </a:lnTo>
                <a:lnTo>
                  <a:pt x="520" y="120"/>
                </a:lnTo>
                <a:lnTo>
                  <a:pt x="504" y="128"/>
                </a:lnTo>
                <a:lnTo>
                  <a:pt x="496" y="128"/>
                </a:lnTo>
                <a:lnTo>
                  <a:pt x="488" y="120"/>
                </a:lnTo>
                <a:lnTo>
                  <a:pt x="432" y="120"/>
                </a:lnTo>
                <a:lnTo>
                  <a:pt x="432" y="104"/>
                </a:lnTo>
                <a:lnTo>
                  <a:pt x="424" y="104"/>
                </a:lnTo>
                <a:lnTo>
                  <a:pt x="408" y="128"/>
                </a:lnTo>
                <a:lnTo>
                  <a:pt x="384" y="128"/>
                </a:lnTo>
                <a:lnTo>
                  <a:pt x="368" y="120"/>
                </a:lnTo>
                <a:lnTo>
                  <a:pt x="368" y="112"/>
                </a:lnTo>
                <a:lnTo>
                  <a:pt x="352" y="112"/>
                </a:lnTo>
                <a:lnTo>
                  <a:pt x="352" y="96"/>
                </a:lnTo>
                <a:lnTo>
                  <a:pt x="344" y="96"/>
                </a:lnTo>
                <a:lnTo>
                  <a:pt x="328" y="112"/>
                </a:lnTo>
                <a:lnTo>
                  <a:pt x="320" y="96"/>
                </a:lnTo>
                <a:lnTo>
                  <a:pt x="312" y="88"/>
                </a:lnTo>
                <a:lnTo>
                  <a:pt x="304" y="88"/>
                </a:lnTo>
                <a:lnTo>
                  <a:pt x="304" y="80"/>
                </a:lnTo>
                <a:lnTo>
                  <a:pt x="312" y="80"/>
                </a:lnTo>
                <a:lnTo>
                  <a:pt x="304" y="80"/>
                </a:lnTo>
                <a:lnTo>
                  <a:pt x="288" y="80"/>
                </a:lnTo>
                <a:lnTo>
                  <a:pt x="264" y="72"/>
                </a:lnTo>
                <a:lnTo>
                  <a:pt x="256" y="72"/>
                </a:lnTo>
                <a:lnTo>
                  <a:pt x="248" y="88"/>
                </a:lnTo>
                <a:lnTo>
                  <a:pt x="232" y="88"/>
                </a:lnTo>
                <a:lnTo>
                  <a:pt x="224" y="72"/>
                </a:lnTo>
                <a:lnTo>
                  <a:pt x="200" y="72"/>
                </a:lnTo>
                <a:lnTo>
                  <a:pt x="200" y="64"/>
                </a:lnTo>
                <a:lnTo>
                  <a:pt x="192" y="72"/>
                </a:lnTo>
                <a:lnTo>
                  <a:pt x="176" y="72"/>
                </a:lnTo>
                <a:lnTo>
                  <a:pt x="168" y="64"/>
                </a:lnTo>
                <a:lnTo>
                  <a:pt x="168" y="56"/>
                </a:lnTo>
                <a:lnTo>
                  <a:pt x="168" y="24"/>
                </a:lnTo>
                <a:lnTo>
                  <a:pt x="152" y="0"/>
                </a:lnTo>
                <a:lnTo>
                  <a:pt x="136" y="0"/>
                </a:lnTo>
                <a:lnTo>
                  <a:pt x="136" y="32"/>
                </a:lnTo>
                <a:lnTo>
                  <a:pt x="128" y="40"/>
                </a:lnTo>
                <a:lnTo>
                  <a:pt x="0" y="40"/>
                </a:lnTo>
                <a:lnTo>
                  <a:pt x="8" y="72"/>
                </a:lnTo>
                <a:lnTo>
                  <a:pt x="8" y="88"/>
                </a:lnTo>
                <a:lnTo>
                  <a:pt x="8" y="128"/>
                </a:lnTo>
                <a:lnTo>
                  <a:pt x="8" y="152"/>
                </a:lnTo>
                <a:lnTo>
                  <a:pt x="16" y="160"/>
                </a:lnTo>
                <a:lnTo>
                  <a:pt x="24" y="168"/>
                </a:lnTo>
                <a:lnTo>
                  <a:pt x="24" y="200"/>
                </a:lnTo>
                <a:lnTo>
                  <a:pt x="24" y="216"/>
                </a:lnTo>
                <a:lnTo>
                  <a:pt x="24" y="232"/>
                </a:lnTo>
                <a:lnTo>
                  <a:pt x="24" y="240"/>
                </a:lnTo>
                <a:lnTo>
                  <a:pt x="32" y="256"/>
                </a:lnTo>
                <a:lnTo>
                  <a:pt x="32" y="272"/>
                </a:lnTo>
                <a:lnTo>
                  <a:pt x="32" y="296"/>
                </a:lnTo>
                <a:lnTo>
                  <a:pt x="40" y="304"/>
                </a:lnTo>
                <a:lnTo>
                  <a:pt x="48" y="320"/>
                </a:lnTo>
                <a:lnTo>
                  <a:pt x="48" y="344"/>
                </a:lnTo>
                <a:lnTo>
                  <a:pt x="48" y="352"/>
                </a:lnTo>
                <a:lnTo>
                  <a:pt x="32" y="368"/>
                </a:lnTo>
                <a:lnTo>
                  <a:pt x="24" y="376"/>
                </a:lnTo>
                <a:lnTo>
                  <a:pt x="24" y="384"/>
                </a:lnTo>
                <a:lnTo>
                  <a:pt x="40" y="400"/>
                </a:lnTo>
                <a:lnTo>
                  <a:pt x="48" y="408"/>
                </a:lnTo>
                <a:lnTo>
                  <a:pt x="56" y="408"/>
                </a:lnTo>
                <a:lnTo>
                  <a:pt x="56" y="448"/>
                </a:lnTo>
                <a:lnTo>
                  <a:pt x="48" y="544"/>
                </a:lnTo>
                <a:lnTo>
                  <a:pt x="56" y="584"/>
                </a:lnTo>
                <a:lnTo>
                  <a:pt x="56" y="592"/>
                </a:lnTo>
                <a:lnTo>
                  <a:pt x="136" y="592"/>
                </a:lnTo>
                <a:lnTo>
                  <a:pt x="400" y="592"/>
                </a:lnTo>
                <a:lnTo>
                  <a:pt x="432" y="584"/>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71" name="Freeform 51"/>
          <p:cNvSpPr>
            <a:spLocks/>
          </p:cNvSpPr>
          <p:nvPr/>
        </p:nvSpPr>
        <p:spPr bwMode="auto">
          <a:xfrm>
            <a:off x="6723064" y="2968625"/>
            <a:ext cx="877887" cy="585788"/>
          </a:xfrm>
          <a:custGeom>
            <a:avLst/>
            <a:gdLst>
              <a:gd name="T0" fmla="*/ 102420 w 480"/>
              <a:gd name="T1" fmla="*/ 497920 h 320"/>
              <a:gd name="T2" fmla="*/ 102420 w 480"/>
              <a:gd name="T3" fmla="*/ 468630 h 320"/>
              <a:gd name="T4" fmla="*/ 102420 w 480"/>
              <a:gd name="T5" fmla="*/ 453986 h 320"/>
              <a:gd name="T6" fmla="*/ 87789 w 480"/>
              <a:gd name="T7" fmla="*/ 410052 h 320"/>
              <a:gd name="T8" fmla="*/ 73157 w 480"/>
              <a:gd name="T9" fmla="*/ 395407 h 320"/>
              <a:gd name="T10" fmla="*/ 73157 w 480"/>
              <a:gd name="T11" fmla="*/ 307539 h 320"/>
              <a:gd name="T12" fmla="*/ 29263 w 480"/>
              <a:gd name="T13" fmla="*/ 278249 h 320"/>
              <a:gd name="T14" fmla="*/ 29263 w 480"/>
              <a:gd name="T15" fmla="*/ 263605 h 320"/>
              <a:gd name="T16" fmla="*/ 29263 w 480"/>
              <a:gd name="T17" fmla="*/ 234315 h 320"/>
              <a:gd name="T18" fmla="*/ 29263 w 480"/>
              <a:gd name="T19" fmla="*/ 219670 h 320"/>
              <a:gd name="T20" fmla="*/ 0 w 480"/>
              <a:gd name="T21" fmla="*/ 161092 h 320"/>
              <a:gd name="T22" fmla="*/ 0 w 480"/>
              <a:gd name="T23" fmla="*/ 146447 h 320"/>
              <a:gd name="T24" fmla="*/ 29263 w 480"/>
              <a:gd name="T25" fmla="*/ 73224 h 320"/>
              <a:gd name="T26" fmla="*/ 0 w 480"/>
              <a:gd name="T27" fmla="*/ 73224 h 320"/>
              <a:gd name="T28" fmla="*/ 14631 w 480"/>
              <a:gd name="T29" fmla="*/ 58579 h 320"/>
              <a:gd name="T30" fmla="*/ 14631 w 480"/>
              <a:gd name="T31" fmla="*/ 43934 h 320"/>
              <a:gd name="T32" fmla="*/ 0 w 480"/>
              <a:gd name="T33" fmla="*/ 14645 h 320"/>
              <a:gd name="T34" fmla="*/ 29263 w 480"/>
              <a:gd name="T35" fmla="*/ 14645 h 320"/>
              <a:gd name="T36" fmla="*/ 658415 w 480"/>
              <a:gd name="T37" fmla="*/ 14645 h 320"/>
              <a:gd name="T38" fmla="*/ 716941 w 480"/>
              <a:gd name="T39" fmla="*/ 0 h 320"/>
              <a:gd name="T40" fmla="*/ 731573 w 480"/>
              <a:gd name="T41" fmla="*/ 29289 h 320"/>
              <a:gd name="T42" fmla="*/ 731573 w 480"/>
              <a:gd name="T43" fmla="*/ 58579 h 320"/>
              <a:gd name="T44" fmla="*/ 731573 w 480"/>
              <a:gd name="T45" fmla="*/ 102513 h 320"/>
              <a:gd name="T46" fmla="*/ 746204 w 480"/>
              <a:gd name="T47" fmla="*/ 146447 h 320"/>
              <a:gd name="T48" fmla="*/ 746204 w 480"/>
              <a:gd name="T49" fmla="*/ 146447 h 320"/>
              <a:gd name="T50" fmla="*/ 790098 w 480"/>
              <a:gd name="T51" fmla="*/ 161092 h 320"/>
              <a:gd name="T52" fmla="*/ 804730 w 480"/>
              <a:gd name="T53" fmla="*/ 190381 h 320"/>
              <a:gd name="T54" fmla="*/ 833993 w 480"/>
              <a:gd name="T55" fmla="*/ 219670 h 320"/>
              <a:gd name="T56" fmla="*/ 833993 w 480"/>
              <a:gd name="T57" fmla="*/ 234315 h 320"/>
              <a:gd name="T58" fmla="*/ 848624 w 480"/>
              <a:gd name="T59" fmla="*/ 234315 h 320"/>
              <a:gd name="T60" fmla="*/ 877887 w 480"/>
              <a:gd name="T61" fmla="*/ 248960 h 320"/>
              <a:gd name="T62" fmla="*/ 877887 w 480"/>
              <a:gd name="T63" fmla="*/ 292894 h 320"/>
              <a:gd name="T64" fmla="*/ 863256 w 480"/>
              <a:gd name="T65" fmla="*/ 322183 h 320"/>
              <a:gd name="T66" fmla="*/ 848624 w 480"/>
              <a:gd name="T67" fmla="*/ 336828 h 320"/>
              <a:gd name="T68" fmla="*/ 848624 w 480"/>
              <a:gd name="T69" fmla="*/ 366117 h 320"/>
              <a:gd name="T70" fmla="*/ 819361 w 480"/>
              <a:gd name="T71" fmla="*/ 380762 h 320"/>
              <a:gd name="T72" fmla="*/ 760835 w 480"/>
              <a:gd name="T73" fmla="*/ 395407 h 320"/>
              <a:gd name="T74" fmla="*/ 760835 w 480"/>
              <a:gd name="T75" fmla="*/ 439341 h 320"/>
              <a:gd name="T76" fmla="*/ 775467 w 480"/>
              <a:gd name="T77" fmla="*/ 483275 h 320"/>
              <a:gd name="T78" fmla="*/ 760835 w 480"/>
              <a:gd name="T79" fmla="*/ 512565 h 320"/>
              <a:gd name="T80" fmla="*/ 746204 w 480"/>
              <a:gd name="T81" fmla="*/ 541854 h 320"/>
              <a:gd name="T82" fmla="*/ 716941 w 480"/>
              <a:gd name="T83" fmla="*/ 571143 h 320"/>
              <a:gd name="T84" fmla="*/ 731573 w 480"/>
              <a:gd name="T85" fmla="*/ 571143 h 320"/>
              <a:gd name="T86" fmla="*/ 716941 w 480"/>
              <a:gd name="T87" fmla="*/ 585788 h 320"/>
              <a:gd name="T88" fmla="*/ 716941 w 480"/>
              <a:gd name="T89" fmla="*/ 585788 h 320"/>
              <a:gd name="T90" fmla="*/ 673047 w 480"/>
              <a:gd name="T91" fmla="*/ 541854 h 320"/>
              <a:gd name="T92" fmla="*/ 102420 w 480"/>
              <a:gd name="T93" fmla="*/ 556499 h 3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0"/>
              <a:gd name="T142" fmla="*/ 0 h 320"/>
              <a:gd name="T143" fmla="*/ 480 w 480"/>
              <a:gd name="T144" fmla="*/ 320 h 3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0" h="320">
                <a:moveTo>
                  <a:pt x="56" y="304"/>
                </a:moveTo>
                <a:lnTo>
                  <a:pt x="56" y="272"/>
                </a:lnTo>
                <a:lnTo>
                  <a:pt x="56" y="264"/>
                </a:lnTo>
                <a:lnTo>
                  <a:pt x="56" y="256"/>
                </a:lnTo>
                <a:lnTo>
                  <a:pt x="56" y="248"/>
                </a:lnTo>
                <a:lnTo>
                  <a:pt x="48" y="224"/>
                </a:lnTo>
                <a:lnTo>
                  <a:pt x="48" y="216"/>
                </a:lnTo>
                <a:lnTo>
                  <a:pt x="40" y="216"/>
                </a:lnTo>
                <a:lnTo>
                  <a:pt x="40" y="200"/>
                </a:lnTo>
                <a:lnTo>
                  <a:pt x="40" y="168"/>
                </a:lnTo>
                <a:lnTo>
                  <a:pt x="24" y="160"/>
                </a:lnTo>
                <a:lnTo>
                  <a:pt x="16" y="152"/>
                </a:lnTo>
                <a:lnTo>
                  <a:pt x="16" y="144"/>
                </a:lnTo>
                <a:lnTo>
                  <a:pt x="16" y="136"/>
                </a:lnTo>
                <a:lnTo>
                  <a:pt x="16" y="128"/>
                </a:lnTo>
                <a:lnTo>
                  <a:pt x="16" y="120"/>
                </a:lnTo>
                <a:lnTo>
                  <a:pt x="8" y="104"/>
                </a:lnTo>
                <a:lnTo>
                  <a:pt x="0" y="88"/>
                </a:lnTo>
                <a:lnTo>
                  <a:pt x="0" y="80"/>
                </a:lnTo>
                <a:lnTo>
                  <a:pt x="16" y="40"/>
                </a:lnTo>
                <a:lnTo>
                  <a:pt x="0" y="40"/>
                </a:lnTo>
                <a:lnTo>
                  <a:pt x="0" y="32"/>
                </a:lnTo>
                <a:lnTo>
                  <a:pt x="8" y="32"/>
                </a:lnTo>
                <a:lnTo>
                  <a:pt x="8" y="24"/>
                </a:lnTo>
                <a:lnTo>
                  <a:pt x="0" y="16"/>
                </a:lnTo>
                <a:lnTo>
                  <a:pt x="0" y="8"/>
                </a:lnTo>
                <a:lnTo>
                  <a:pt x="16" y="8"/>
                </a:lnTo>
                <a:lnTo>
                  <a:pt x="96" y="8"/>
                </a:lnTo>
                <a:lnTo>
                  <a:pt x="360" y="8"/>
                </a:lnTo>
                <a:lnTo>
                  <a:pt x="392" y="0"/>
                </a:lnTo>
                <a:lnTo>
                  <a:pt x="400" y="16"/>
                </a:lnTo>
                <a:lnTo>
                  <a:pt x="400" y="24"/>
                </a:lnTo>
                <a:lnTo>
                  <a:pt x="400" y="32"/>
                </a:lnTo>
                <a:lnTo>
                  <a:pt x="400" y="48"/>
                </a:lnTo>
                <a:lnTo>
                  <a:pt x="400" y="56"/>
                </a:lnTo>
                <a:lnTo>
                  <a:pt x="408" y="72"/>
                </a:lnTo>
                <a:lnTo>
                  <a:pt x="408" y="80"/>
                </a:lnTo>
                <a:lnTo>
                  <a:pt x="424" y="88"/>
                </a:lnTo>
                <a:lnTo>
                  <a:pt x="432" y="88"/>
                </a:lnTo>
                <a:lnTo>
                  <a:pt x="440" y="88"/>
                </a:lnTo>
                <a:lnTo>
                  <a:pt x="440" y="104"/>
                </a:lnTo>
                <a:lnTo>
                  <a:pt x="448" y="104"/>
                </a:lnTo>
                <a:lnTo>
                  <a:pt x="456" y="120"/>
                </a:lnTo>
                <a:lnTo>
                  <a:pt x="456" y="128"/>
                </a:lnTo>
                <a:lnTo>
                  <a:pt x="464" y="128"/>
                </a:lnTo>
                <a:lnTo>
                  <a:pt x="472" y="136"/>
                </a:lnTo>
                <a:lnTo>
                  <a:pt x="480" y="136"/>
                </a:lnTo>
                <a:lnTo>
                  <a:pt x="480" y="152"/>
                </a:lnTo>
                <a:lnTo>
                  <a:pt x="480" y="160"/>
                </a:lnTo>
                <a:lnTo>
                  <a:pt x="472" y="176"/>
                </a:lnTo>
                <a:lnTo>
                  <a:pt x="464" y="176"/>
                </a:lnTo>
                <a:lnTo>
                  <a:pt x="464" y="184"/>
                </a:lnTo>
                <a:lnTo>
                  <a:pt x="464" y="192"/>
                </a:lnTo>
                <a:lnTo>
                  <a:pt x="464" y="200"/>
                </a:lnTo>
                <a:lnTo>
                  <a:pt x="448" y="200"/>
                </a:lnTo>
                <a:lnTo>
                  <a:pt x="448" y="208"/>
                </a:lnTo>
                <a:lnTo>
                  <a:pt x="432" y="208"/>
                </a:lnTo>
                <a:lnTo>
                  <a:pt x="416" y="216"/>
                </a:lnTo>
                <a:lnTo>
                  <a:pt x="416" y="232"/>
                </a:lnTo>
                <a:lnTo>
                  <a:pt x="416" y="240"/>
                </a:lnTo>
                <a:lnTo>
                  <a:pt x="424" y="256"/>
                </a:lnTo>
                <a:lnTo>
                  <a:pt x="424" y="264"/>
                </a:lnTo>
                <a:lnTo>
                  <a:pt x="416" y="272"/>
                </a:lnTo>
                <a:lnTo>
                  <a:pt x="416" y="280"/>
                </a:lnTo>
                <a:lnTo>
                  <a:pt x="416" y="288"/>
                </a:lnTo>
                <a:lnTo>
                  <a:pt x="408" y="296"/>
                </a:lnTo>
                <a:lnTo>
                  <a:pt x="392" y="296"/>
                </a:lnTo>
                <a:lnTo>
                  <a:pt x="392" y="312"/>
                </a:lnTo>
                <a:lnTo>
                  <a:pt x="400" y="312"/>
                </a:lnTo>
                <a:lnTo>
                  <a:pt x="392" y="320"/>
                </a:lnTo>
                <a:lnTo>
                  <a:pt x="376" y="304"/>
                </a:lnTo>
                <a:lnTo>
                  <a:pt x="368" y="296"/>
                </a:lnTo>
                <a:lnTo>
                  <a:pt x="64" y="304"/>
                </a:lnTo>
                <a:lnTo>
                  <a:pt x="56" y="304"/>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72" name="Freeform 52"/>
          <p:cNvSpPr>
            <a:spLocks/>
          </p:cNvSpPr>
          <p:nvPr/>
        </p:nvSpPr>
        <p:spPr bwMode="auto">
          <a:xfrm>
            <a:off x="6838951" y="3511551"/>
            <a:ext cx="981075" cy="849313"/>
          </a:xfrm>
          <a:custGeom>
            <a:avLst/>
            <a:gdLst>
              <a:gd name="T0" fmla="*/ 161072 w 536"/>
              <a:gd name="T1" fmla="*/ 688236 h 464"/>
              <a:gd name="T2" fmla="*/ 161072 w 536"/>
              <a:gd name="T3" fmla="*/ 292867 h 464"/>
              <a:gd name="T4" fmla="*/ 131786 w 536"/>
              <a:gd name="T5" fmla="*/ 292867 h 464"/>
              <a:gd name="T6" fmla="*/ 117143 w 536"/>
              <a:gd name="T7" fmla="*/ 263580 h 464"/>
              <a:gd name="T8" fmla="*/ 117143 w 536"/>
              <a:gd name="T9" fmla="*/ 234293 h 464"/>
              <a:gd name="T10" fmla="*/ 87857 w 536"/>
              <a:gd name="T11" fmla="*/ 219650 h 464"/>
              <a:gd name="T12" fmla="*/ 87857 w 536"/>
              <a:gd name="T13" fmla="*/ 205007 h 464"/>
              <a:gd name="T14" fmla="*/ 117143 w 536"/>
              <a:gd name="T15" fmla="*/ 175720 h 464"/>
              <a:gd name="T16" fmla="*/ 102500 w 536"/>
              <a:gd name="T17" fmla="*/ 161077 h 464"/>
              <a:gd name="T18" fmla="*/ 87857 w 536"/>
              <a:gd name="T19" fmla="*/ 161077 h 464"/>
              <a:gd name="T20" fmla="*/ 73215 w 536"/>
              <a:gd name="T21" fmla="*/ 146433 h 464"/>
              <a:gd name="T22" fmla="*/ 58572 w 536"/>
              <a:gd name="T23" fmla="*/ 131790 h 464"/>
              <a:gd name="T24" fmla="*/ 29286 w 536"/>
              <a:gd name="T25" fmla="*/ 87860 h 464"/>
              <a:gd name="T26" fmla="*/ 14643 w 536"/>
              <a:gd name="T27" fmla="*/ 73217 h 464"/>
              <a:gd name="T28" fmla="*/ 0 w 536"/>
              <a:gd name="T29" fmla="*/ 14643 h 464"/>
              <a:gd name="T30" fmla="*/ 556431 w 536"/>
              <a:gd name="T31" fmla="*/ 0 h 464"/>
              <a:gd name="T32" fmla="*/ 571073 w 536"/>
              <a:gd name="T33" fmla="*/ 14643 h 464"/>
              <a:gd name="T34" fmla="*/ 600359 w 536"/>
              <a:gd name="T35" fmla="*/ 43930 h 464"/>
              <a:gd name="T36" fmla="*/ 600359 w 536"/>
              <a:gd name="T37" fmla="*/ 58573 h 464"/>
              <a:gd name="T38" fmla="*/ 585716 w 536"/>
              <a:gd name="T39" fmla="*/ 117147 h 464"/>
              <a:gd name="T40" fmla="*/ 688217 w 536"/>
              <a:gd name="T41" fmla="*/ 234293 h 464"/>
              <a:gd name="T42" fmla="*/ 717503 w 536"/>
              <a:gd name="T43" fmla="*/ 322153 h 464"/>
              <a:gd name="T44" fmla="*/ 746788 w 536"/>
              <a:gd name="T45" fmla="*/ 292867 h 464"/>
              <a:gd name="T46" fmla="*/ 805360 w 536"/>
              <a:gd name="T47" fmla="*/ 322153 h 464"/>
              <a:gd name="T48" fmla="*/ 790717 w 536"/>
              <a:gd name="T49" fmla="*/ 366083 h 464"/>
              <a:gd name="T50" fmla="*/ 776074 w 536"/>
              <a:gd name="T51" fmla="*/ 410013 h 464"/>
              <a:gd name="T52" fmla="*/ 776074 w 536"/>
              <a:gd name="T53" fmla="*/ 439300 h 464"/>
              <a:gd name="T54" fmla="*/ 834646 w 536"/>
              <a:gd name="T55" fmla="*/ 483230 h 464"/>
              <a:gd name="T56" fmla="*/ 834646 w 536"/>
              <a:gd name="T57" fmla="*/ 483230 h 464"/>
              <a:gd name="T58" fmla="*/ 834646 w 536"/>
              <a:gd name="T59" fmla="*/ 497873 h 464"/>
              <a:gd name="T60" fmla="*/ 863932 w 536"/>
              <a:gd name="T61" fmla="*/ 497873 h 464"/>
              <a:gd name="T62" fmla="*/ 878574 w 536"/>
              <a:gd name="T63" fmla="*/ 512517 h 464"/>
              <a:gd name="T64" fmla="*/ 907860 w 536"/>
              <a:gd name="T65" fmla="*/ 527160 h 464"/>
              <a:gd name="T66" fmla="*/ 907860 w 536"/>
              <a:gd name="T67" fmla="*/ 556447 h 464"/>
              <a:gd name="T68" fmla="*/ 922503 w 536"/>
              <a:gd name="T69" fmla="*/ 585733 h 464"/>
              <a:gd name="T70" fmla="*/ 907860 w 536"/>
              <a:gd name="T71" fmla="*/ 615020 h 464"/>
              <a:gd name="T72" fmla="*/ 922503 w 536"/>
              <a:gd name="T73" fmla="*/ 629663 h 464"/>
              <a:gd name="T74" fmla="*/ 937146 w 536"/>
              <a:gd name="T75" fmla="*/ 644306 h 464"/>
              <a:gd name="T76" fmla="*/ 937146 w 536"/>
              <a:gd name="T77" fmla="*/ 658950 h 464"/>
              <a:gd name="T78" fmla="*/ 937146 w 536"/>
              <a:gd name="T79" fmla="*/ 644306 h 464"/>
              <a:gd name="T80" fmla="*/ 937146 w 536"/>
              <a:gd name="T81" fmla="*/ 629663 h 464"/>
              <a:gd name="T82" fmla="*/ 951789 w 536"/>
              <a:gd name="T83" fmla="*/ 644306 h 464"/>
              <a:gd name="T84" fmla="*/ 966432 w 536"/>
              <a:gd name="T85" fmla="*/ 658950 h 464"/>
              <a:gd name="T86" fmla="*/ 981075 w 536"/>
              <a:gd name="T87" fmla="*/ 673593 h 464"/>
              <a:gd name="T88" fmla="*/ 966432 w 536"/>
              <a:gd name="T89" fmla="*/ 673593 h 464"/>
              <a:gd name="T90" fmla="*/ 966432 w 536"/>
              <a:gd name="T91" fmla="*/ 732166 h 464"/>
              <a:gd name="T92" fmla="*/ 951789 w 536"/>
              <a:gd name="T93" fmla="*/ 732166 h 464"/>
              <a:gd name="T94" fmla="*/ 922503 w 536"/>
              <a:gd name="T95" fmla="*/ 746810 h 464"/>
              <a:gd name="T96" fmla="*/ 907860 w 536"/>
              <a:gd name="T97" fmla="*/ 790740 h 464"/>
              <a:gd name="T98" fmla="*/ 907860 w 536"/>
              <a:gd name="T99" fmla="*/ 805383 h 464"/>
              <a:gd name="T100" fmla="*/ 893217 w 536"/>
              <a:gd name="T101" fmla="*/ 805383 h 464"/>
              <a:gd name="T102" fmla="*/ 907860 w 536"/>
              <a:gd name="T103" fmla="*/ 820026 h 464"/>
              <a:gd name="T104" fmla="*/ 907860 w 536"/>
              <a:gd name="T105" fmla="*/ 820026 h 464"/>
              <a:gd name="T106" fmla="*/ 893217 w 536"/>
              <a:gd name="T107" fmla="*/ 849313 h 464"/>
              <a:gd name="T108" fmla="*/ 805360 w 536"/>
              <a:gd name="T109" fmla="*/ 849313 h 464"/>
              <a:gd name="T110" fmla="*/ 805360 w 536"/>
              <a:gd name="T111" fmla="*/ 849313 h 464"/>
              <a:gd name="T112" fmla="*/ 834646 w 536"/>
              <a:gd name="T113" fmla="*/ 790740 h 464"/>
              <a:gd name="T114" fmla="*/ 820003 w 536"/>
              <a:gd name="T115" fmla="*/ 761453 h 464"/>
              <a:gd name="T116" fmla="*/ 805360 w 536"/>
              <a:gd name="T117" fmla="*/ 761453 h 464"/>
              <a:gd name="T118" fmla="*/ 175715 w 536"/>
              <a:gd name="T119" fmla="*/ 790740 h 4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36"/>
              <a:gd name="T181" fmla="*/ 0 h 464"/>
              <a:gd name="T182" fmla="*/ 536 w 536"/>
              <a:gd name="T183" fmla="*/ 464 h 4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36" h="464">
                <a:moveTo>
                  <a:pt x="96" y="432"/>
                </a:moveTo>
                <a:lnTo>
                  <a:pt x="88" y="376"/>
                </a:lnTo>
                <a:lnTo>
                  <a:pt x="88" y="160"/>
                </a:lnTo>
                <a:lnTo>
                  <a:pt x="72" y="160"/>
                </a:lnTo>
                <a:lnTo>
                  <a:pt x="64" y="144"/>
                </a:lnTo>
                <a:lnTo>
                  <a:pt x="64" y="136"/>
                </a:lnTo>
                <a:lnTo>
                  <a:pt x="64" y="128"/>
                </a:lnTo>
                <a:lnTo>
                  <a:pt x="48" y="120"/>
                </a:lnTo>
                <a:lnTo>
                  <a:pt x="48" y="112"/>
                </a:lnTo>
                <a:lnTo>
                  <a:pt x="64" y="104"/>
                </a:lnTo>
                <a:lnTo>
                  <a:pt x="64" y="96"/>
                </a:lnTo>
                <a:lnTo>
                  <a:pt x="64" y="88"/>
                </a:lnTo>
                <a:lnTo>
                  <a:pt x="56" y="88"/>
                </a:lnTo>
                <a:lnTo>
                  <a:pt x="56" y="80"/>
                </a:lnTo>
                <a:lnTo>
                  <a:pt x="48" y="88"/>
                </a:lnTo>
                <a:lnTo>
                  <a:pt x="40" y="80"/>
                </a:lnTo>
                <a:lnTo>
                  <a:pt x="24" y="72"/>
                </a:lnTo>
                <a:lnTo>
                  <a:pt x="32" y="72"/>
                </a:lnTo>
                <a:lnTo>
                  <a:pt x="16" y="48"/>
                </a:lnTo>
                <a:lnTo>
                  <a:pt x="8" y="40"/>
                </a:lnTo>
                <a:lnTo>
                  <a:pt x="8" y="32"/>
                </a:lnTo>
                <a:lnTo>
                  <a:pt x="0" y="8"/>
                </a:lnTo>
                <a:lnTo>
                  <a:pt x="304" y="0"/>
                </a:lnTo>
                <a:lnTo>
                  <a:pt x="312" y="8"/>
                </a:lnTo>
                <a:lnTo>
                  <a:pt x="328" y="24"/>
                </a:lnTo>
                <a:lnTo>
                  <a:pt x="328" y="32"/>
                </a:lnTo>
                <a:lnTo>
                  <a:pt x="320" y="40"/>
                </a:lnTo>
                <a:lnTo>
                  <a:pt x="320" y="64"/>
                </a:lnTo>
                <a:lnTo>
                  <a:pt x="344" y="104"/>
                </a:lnTo>
                <a:lnTo>
                  <a:pt x="376" y="128"/>
                </a:lnTo>
                <a:lnTo>
                  <a:pt x="392" y="136"/>
                </a:lnTo>
                <a:lnTo>
                  <a:pt x="392" y="176"/>
                </a:lnTo>
                <a:lnTo>
                  <a:pt x="408" y="176"/>
                </a:lnTo>
                <a:lnTo>
                  <a:pt x="408" y="160"/>
                </a:lnTo>
                <a:lnTo>
                  <a:pt x="424" y="168"/>
                </a:lnTo>
                <a:lnTo>
                  <a:pt x="440" y="176"/>
                </a:lnTo>
                <a:lnTo>
                  <a:pt x="440" y="184"/>
                </a:lnTo>
                <a:lnTo>
                  <a:pt x="432" y="200"/>
                </a:lnTo>
                <a:lnTo>
                  <a:pt x="432" y="216"/>
                </a:lnTo>
                <a:lnTo>
                  <a:pt x="424" y="224"/>
                </a:lnTo>
                <a:lnTo>
                  <a:pt x="424" y="240"/>
                </a:lnTo>
                <a:lnTo>
                  <a:pt x="432" y="256"/>
                </a:lnTo>
                <a:lnTo>
                  <a:pt x="456" y="264"/>
                </a:lnTo>
                <a:lnTo>
                  <a:pt x="456" y="272"/>
                </a:lnTo>
                <a:lnTo>
                  <a:pt x="472" y="272"/>
                </a:lnTo>
                <a:lnTo>
                  <a:pt x="480" y="280"/>
                </a:lnTo>
                <a:lnTo>
                  <a:pt x="496" y="288"/>
                </a:lnTo>
                <a:lnTo>
                  <a:pt x="496" y="304"/>
                </a:lnTo>
                <a:lnTo>
                  <a:pt x="504" y="320"/>
                </a:lnTo>
                <a:lnTo>
                  <a:pt x="496" y="328"/>
                </a:lnTo>
                <a:lnTo>
                  <a:pt x="496" y="336"/>
                </a:lnTo>
                <a:lnTo>
                  <a:pt x="504" y="344"/>
                </a:lnTo>
                <a:lnTo>
                  <a:pt x="512" y="352"/>
                </a:lnTo>
                <a:lnTo>
                  <a:pt x="512" y="360"/>
                </a:lnTo>
                <a:lnTo>
                  <a:pt x="512" y="352"/>
                </a:lnTo>
                <a:lnTo>
                  <a:pt x="512" y="344"/>
                </a:lnTo>
                <a:lnTo>
                  <a:pt x="520" y="344"/>
                </a:lnTo>
                <a:lnTo>
                  <a:pt x="520" y="352"/>
                </a:lnTo>
                <a:lnTo>
                  <a:pt x="528" y="360"/>
                </a:lnTo>
                <a:lnTo>
                  <a:pt x="536" y="368"/>
                </a:lnTo>
                <a:lnTo>
                  <a:pt x="528" y="368"/>
                </a:lnTo>
                <a:lnTo>
                  <a:pt x="528" y="400"/>
                </a:lnTo>
                <a:lnTo>
                  <a:pt x="520" y="400"/>
                </a:lnTo>
                <a:lnTo>
                  <a:pt x="504" y="408"/>
                </a:lnTo>
                <a:lnTo>
                  <a:pt x="496" y="432"/>
                </a:lnTo>
                <a:lnTo>
                  <a:pt x="496" y="440"/>
                </a:lnTo>
                <a:lnTo>
                  <a:pt x="488" y="440"/>
                </a:lnTo>
                <a:lnTo>
                  <a:pt x="496" y="440"/>
                </a:lnTo>
                <a:lnTo>
                  <a:pt x="496" y="448"/>
                </a:lnTo>
                <a:lnTo>
                  <a:pt x="504" y="448"/>
                </a:lnTo>
                <a:lnTo>
                  <a:pt x="496" y="448"/>
                </a:lnTo>
                <a:lnTo>
                  <a:pt x="488" y="464"/>
                </a:lnTo>
                <a:lnTo>
                  <a:pt x="440" y="464"/>
                </a:lnTo>
                <a:lnTo>
                  <a:pt x="448" y="440"/>
                </a:lnTo>
                <a:lnTo>
                  <a:pt x="456" y="432"/>
                </a:lnTo>
                <a:lnTo>
                  <a:pt x="456" y="424"/>
                </a:lnTo>
                <a:lnTo>
                  <a:pt x="448" y="416"/>
                </a:lnTo>
                <a:lnTo>
                  <a:pt x="440" y="416"/>
                </a:lnTo>
                <a:lnTo>
                  <a:pt x="96" y="432"/>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73" name="Freeform 53"/>
          <p:cNvSpPr>
            <a:spLocks/>
          </p:cNvSpPr>
          <p:nvPr/>
        </p:nvSpPr>
        <p:spPr bwMode="auto">
          <a:xfrm>
            <a:off x="7015164" y="4271964"/>
            <a:ext cx="731837" cy="674687"/>
          </a:xfrm>
          <a:custGeom>
            <a:avLst/>
            <a:gdLst>
              <a:gd name="T0" fmla="*/ 541559 w 400"/>
              <a:gd name="T1" fmla="*/ 630686 h 368"/>
              <a:gd name="T2" fmla="*/ 541559 w 400"/>
              <a:gd name="T3" fmla="*/ 616019 h 368"/>
              <a:gd name="T4" fmla="*/ 541559 w 400"/>
              <a:gd name="T5" fmla="*/ 616019 h 368"/>
              <a:gd name="T6" fmla="*/ 526923 w 400"/>
              <a:gd name="T7" fmla="*/ 572017 h 368"/>
              <a:gd name="T8" fmla="*/ 512286 w 400"/>
              <a:gd name="T9" fmla="*/ 557350 h 368"/>
              <a:gd name="T10" fmla="*/ 526923 w 400"/>
              <a:gd name="T11" fmla="*/ 542683 h 368"/>
              <a:gd name="T12" fmla="*/ 526923 w 400"/>
              <a:gd name="T13" fmla="*/ 528016 h 368"/>
              <a:gd name="T14" fmla="*/ 541559 w 400"/>
              <a:gd name="T15" fmla="*/ 528016 h 368"/>
              <a:gd name="T16" fmla="*/ 526923 w 400"/>
              <a:gd name="T17" fmla="*/ 513349 h 368"/>
              <a:gd name="T18" fmla="*/ 541559 w 400"/>
              <a:gd name="T19" fmla="*/ 513349 h 368"/>
              <a:gd name="T20" fmla="*/ 541559 w 400"/>
              <a:gd name="T21" fmla="*/ 498682 h 368"/>
              <a:gd name="T22" fmla="*/ 541559 w 400"/>
              <a:gd name="T23" fmla="*/ 469348 h 368"/>
              <a:gd name="T24" fmla="*/ 556196 w 400"/>
              <a:gd name="T25" fmla="*/ 454680 h 368"/>
              <a:gd name="T26" fmla="*/ 556196 w 400"/>
              <a:gd name="T27" fmla="*/ 454680 h 368"/>
              <a:gd name="T28" fmla="*/ 570833 w 400"/>
              <a:gd name="T29" fmla="*/ 440013 h 368"/>
              <a:gd name="T30" fmla="*/ 570833 w 400"/>
              <a:gd name="T31" fmla="*/ 425346 h 368"/>
              <a:gd name="T32" fmla="*/ 600106 w 400"/>
              <a:gd name="T33" fmla="*/ 396012 h 368"/>
              <a:gd name="T34" fmla="*/ 600106 w 400"/>
              <a:gd name="T35" fmla="*/ 396012 h 368"/>
              <a:gd name="T36" fmla="*/ 614743 w 400"/>
              <a:gd name="T37" fmla="*/ 381345 h 368"/>
              <a:gd name="T38" fmla="*/ 614743 w 400"/>
              <a:gd name="T39" fmla="*/ 337344 h 368"/>
              <a:gd name="T40" fmla="*/ 629380 w 400"/>
              <a:gd name="T41" fmla="*/ 322676 h 368"/>
              <a:gd name="T42" fmla="*/ 644017 w 400"/>
              <a:gd name="T43" fmla="*/ 308009 h 368"/>
              <a:gd name="T44" fmla="*/ 658653 w 400"/>
              <a:gd name="T45" fmla="*/ 278675 h 368"/>
              <a:gd name="T46" fmla="*/ 644017 w 400"/>
              <a:gd name="T47" fmla="*/ 278675 h 368"/>
              <a:gd name="T48" fmla="*/ 658653 w 400"/>
              <a:gd name="T49" fmla="*/ 264008 h 368"/>
              <a:gd name="T50" fmla="*/ 673290 w 400"/>
              <a:gd name="T51" fmla="*/ 249341 h 368"/>
              <a:gd name="T52" fmla="*/ 673290 w 400"/>
              <a:gd name="T53" fmla="*/ 220007 h 368"/>
              <a:gd name="T54" fmla="*/ 673290 w 400"/>
              <a:gd name="T55" fmla="*/ 205340 h 368"/>
              <a:gd name="T56" fmla="*/ 702564 w 400"/>
              <a:gd name="T57" fmla="*/ 161338 h 368"/>
              <a:gd name="T58" fmla="*/ 687927 w 400"/>
              <a:gd name="T59" fmla="*/ 146671 h 368"/>
              <a:gd name="T60" fmla="*/ 702564 w 400"/>
              <a:gd name="T61" fmla="*/ 146671 h 368"/>
              <a:gd name="T62" fmla="*/ 731837 w 400"/>
              <a:gd name="T63" fmla="*/ 117337 h 368"/>
              <a:gd name="T64" fmla="*/ 717200 w 400"/>
              <a:gd name="T65" fmla="*/ 88003 h 368"/>
              <a:gd name="T66" fmla="*/ 629380 w 400"/>
              <a:gd name="T67" fmla="*/ 88003 h 368"/>
              <a:gd name="T68" fmla="*/ 629380 w 400"/>
              <a:gd name="T69" fmla="*/ 88003 h 368"/>
              <a:gd name="T70" fmla="*/ 658653 w 400"/>
              <a:gd name="T71" fmla="*/ 29334 h 368"/>
              <a:gd name="T72" fmla="*/ 644017 w 400"/>
              <a:gd name="T73" fmla="*/ 0 h 368"/>
              <a:gd name="T74" fmla="*/ 629380 w 400"/>
              <a:gd name="T75" fmla="*/ 0 h 368"/>
              <a:gd name="T76" fmla="*/ 0 w 400"/>
              <a:gd name="T77" fmla="*/ 29334 h 368"/>
              <a:gd name="T78" fmla="*/ 0 w 400"/>
              <a:gd name="T79" fmla="*/ 29334 h 368"/>
              <a:gd name="T80" fmla="*/ 29273 w 400"/>
              <a:gd name="T81" fmla="*/ 234674 h 368"/>
              <a:gd name="T82" fmla="*/ 14637 w 400"/>
              <a:gd name="T83" fmla="*/ 557350 h 368"/>
              <a:gd name="T84" fmla="*/ 29273 w 400"/>
              <a:gd name="T85" fmla="*/ 572017 h 368"/>
              <a:gd name="T86" fmla="*/ 87820 w 400"/>
              <a:gd name="T87" fmla="*/ 572017 h 368"/>
              <a:gd name="T88" fmla="*/ 87820 w 400"/>
              <a:gd name="T89" fmla="*/ 674687 h 368"/>
              <a:gd name="T90" fmla="*/ 526923 w 400"/>
              <a:gd name="T91" fmla="*/ 660020 h 368"/>
              <a:gd name="T92" fmla="*/ 541559 w 400"/>
              <a:gd name="T93" fmla="*/ 630686 h 3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0"/>
              <a:gd name="T142" fmla="*/ 0 h 368"/>
              <a:gd name="T143" fmla="*/ 400 w 400"/>
              <a:gd name="T144" fmla="*/ 368 h 3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0" h="368">
                <a:moveTo>
                  <a:pt x="296" y="344"/>
                </a:moveTo>
                <a:lnTo>
                  <a:pt x="296" y="344"/>
                </a:lnTo>
                <a:lnTo>
                  <a:pt x="296" y="336"/>
                </a:lnTo>
                <a:lnTo>
                  <a:pt x="288" y="320"/>
                </a:lnTo>
                <a:lnTo>
                  <a:pt x="288" y="312"/>
                </a:lnTo>
                <a:lnTo>
                  <a:pt x="280" y="304"/>
                </a:lnTo>
                <a:lnTo>
                  <a:pt x="288" y="296"/>
                </a:lnTo>
                <a:lnTo>
                  <a:pt x="288" y="288"/>
                </a:lnTo>
                <a:lnTo>
                  <a:pt x="296" y="288"/>
                </a:lnTo>
                <a:lnTo>
                  <a:pt x="288" y="280"/>
                </a:lnTo>
                <a:lnTo>
                  <a:pt x="296" y="280"/>
                </a:lnTo>
                <a:lnTo>
                  <a:pt x="296" y="272"/>
                </a:lnTo>
                <a:lnTo>
                  <a:pt x="296" y="264"/>
                </a:lnTo>
                <a:lnTo>
                  <a:pt x="296" y="256"/>
                </a:lnTo>
                <a:lnTo>
                  <a:pt x="304" y="256"/>
                </a:lnTo>
                <a:lnTo>
                  <a:pt x="304" y="248"/>
                </a:lnTo>
                <a:lnTo>
                  <a:pt x="312" y="240"/>
                </a:lnTo>
                <a:lnTo>
                  <a:pt x="312" y="232"/>
                </a:lnTo>
                <a:lnTo>
                  <a:pt x="328" y="216"/>
                </a:lnTo>
                <a:lnTo>
                  <a:pt x="336" y="208"/>
                </a:lnTo>
                <a:lnTo>
                  <a:pt x="336" y="184"/>
                </a:lnTo>
                <a:lnTo>
                  <a:pt x="344" y="176"/>
                </a:lnTo>
                <a:lnTo>
                  <a:pt x="352" y="168"/>
                </a:lnTo>
                <a:lnTo>
                  <a:pt x="360" y="152"/>
                </a:lnTo>
                <a:lnTo>
                  <a:pt x="352" y="152"/>
                </a:lnTo>
                <a:lnTo>
                  <a:pt x="360" y="144"/>
                </a:lnTo>
                <a:lnTo>
                  <a:pt x="368" y="144"/>
                </a:lnTo>
                <a:lnTo>
                  <a:pt x="368" y="136"/>
                </a:lnTo>
                <a:lnTo>
                  <a:pt x="368" y="128"/>
                </a:lnTo>
                <a:lnTo>
                  <a:pt x="368" y="120"/>
                </a:lnTo>
                <a:lnTo>
                  <a:pt x="368" y="112"/>
                </a:lnTo>
                <a:lnTo>
                  <a:pt x="376" y="96"/>
                </a:lnTo>
                <a:lnTo>
                  <a:pt x="384" y="88"/>
                </a:lnTo>
                <a:lnTo>
                  <a:pt x="384" y="80"/>
                </a:lnTo>
                <a:lnTo>
                  <a:pt x="376" y="80"/>
                </a:lnTo>
                <a:lnTo>
                  <a:pt x="384" y="80"/>
                </a:lnTo>
                <a:lnTo>
                  <a:pt x="384" y="72"/>
                </a:lnTo>
                <a:lnTo>
                  <a:pt x="400" y="64"/>
                </a:lnTo>
                <a:lnTo>
                  <a:pt x="400" y="56"/>
                </a:lnTo>
                <a:lnTo>
                  <a:pt x="392" y="48"/>
                </a:lnTo>
                <a:lnTo>
                  <a:pt x="344" y="48"/>
                </a:lnTo>
                <a:lnTo>
                  <a:pt x="352" y="24"/>
                </a:lnTo>
                <a:lnTo>
                  <a:pt x="360" y="16"/>
                </a:lnTo>
                <a:lnTo>
                  <a:pt x="360" y="8"/>
                </a:lnTo>
                <a:lnTo>
                  <a:pt x="352" y="0"/>
                </a:lnTo>
                <a:lnTo>
                  <a:pt x="344" y="0"/>
                </a:lnTo>
                <a:lnTo>
                  <a:pt x="0" y="16"/>
                </a:lnTo>
                <a:lnTo>
                  <a:pt x="16" y="128"/>
                </a:lnTo>
                <a:lnTo>
                  <a:pt x="8" y="304"/>
                </a:lnTo>
                <a:lnTo>
                  <a:pt x="16" y="312"/>
                </a:lnTo>
                <a:lnTo>
                  <a:pt x="40" y="312"/>
                </a:lnTo>
                <a:lnTo>
                  <a:pt x="48" y="312"/>
                </a:lnTo>
                <a:lnTo>
                  <a:pt x="48" y="368"/>
                </a:lnTo>
                <a:lnTo>
                  <a:pt x="288" y="360"/>
                </a:lnTo>
                <a:lnTo>
                  <a:pt x="296" y="344"/>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74" name="Freeform 54"/>
          <p:cNvSpPr>
            <a:spLocks/>
          </p:cNvSpPr>
          <p:nvPr/>
        </p:nvSpPr>
        <p:spPr bwMode="auto">
          <a:xfrm>
            <a:off x="7102475" y="4930776"/>
            <a:ext cx="820738" cy="733425"/>
          </a:xfrm>
          <a:custGeom>
            <a:avLst/>
            <a:gdLst>
              <a:gd name="T0" fmla="*/ 73280 w 448"/>
              <a:gd name="T1" fmla="*/ 484061 h 400"/>
              <a:gd name="T2" fmla="*/ 87936 w 448"/>
              <a:gd name="T3" fmla="*/ 381381 h 400"/>
              <a:gd name="T4" fmla="*/ 43968 w 448"/>
              <a:gd name="T5" fmla="*/ 293370 h 400"/>
              <a:gd name="T6" fmla="*/ 14656 w 448"/>
              <a:gd name="T7" fmla="*/ 190690 h 400"/>
              <a:gd name="T8" fmla="*/ 439681 w 448"/>
              <a:gd name="T9" fmla="*/ 0 h 400"/>
              <a:gd name="T10" fmla="*/ 454337 w 448"/>
              <a:gd name="T11" fmla="*/ 14669 h 400"/>
              <a:gd name="T12" fmla="*/ 468993 w 448"/>
              <a:gd name="T13" fmla="*/ 44006 h 400"/>
              <a:gd name="T14" fmla="*/ 468993 w 448"/>
              <a:gd name="T15" fmla="*/ 73343 h 400"/>
              <a:gd name="T16" fmla="*/ 468993 w 448"/>
              <a:gd name="T17" fmla="*/ 102679 h 400"/>
              <a:gd name="T18" fmla="*/ 483649 w 448"/>
              <a:gd name="T19" fmla="*/ 117348 h 400"/>
              <a:gd name="T20" fmla="*/ 468993 w 448"/>
              <a:gd name="T21" fmla="*/ 146685 h 400"/>
              <a:gd name="T22" fmla="*/ 454337 w 448"/>
              <a:gd name="T23" fmla="*/ 176022 h 400"/>
              <a:gd name="T24" fmla="*/ 439681 w 448"/>
              <a:gd name="T25" fmla="*/ 205359 h 400"/>
              <a:gd name="T26" fmla="*/ 425025 w 448"/>
              <a:gd name="T27" fmla="*/ 264033 h 400"/>
              <a:gd name="T28" fmla="*/ 410369 w 448"/>
              <a:gd name="T29" fmla="*/ 293370 h 400"/>
              <a:gd name="T30" fmla="*/ 410369 w 448"/>
              <a:gd name="T31" fmla="*/ 308039 h 400"/>
              <a:gd name="T32" fmla="*/ 395713 w 448"/>
              <a:gd name="T33" fmla="*/ 352044 h 400"/>
              <a:gd name="T34" fmla="*/ 688834 w 448"/>
              <a:gd name="T35" fmla="*/ 352044 h 400"/>
              <a:gd name="T36" fmla="*/ 688834 w 448"/>
              <a:gd name="T37" fmla="*/ 440055 h 400"/>
              <a:gd name="T38" fmla="*/ 703490 w 448"/>
              <a:gd name="T39" fmla="*/ 513398 h 400"/>
              <a:gd name="T40" fmla="*/ 659522 w 448"/>
              <a:gd name="T41" fmla="*/ 484061 h 400"/>
              <a:gd name="T42" fmla="*/ 586241 w 448"/>
              <a:gd name="T43" fmla="*/ 528066 h 400"/>
              <a:gd name="T44" fmla="*/ 688834 w 448"/>
              <a:gd name="T45" fmla="*/ 528066 h 400"/>
              <a:gd name="T46" fmla="*/ 718146 w 448"/>
              <a:gd name="T47" fmla="*/ 528066 h 400"/>
              <a:gd name="T48" fmla="*/ 688834 w 448"/>
              <a:gd name="T49" fmla="*/ 557403 h 400"/>
              <a:gd name="T50" fmla="*/ 732802 w 448"/>
              <a:gd name="T51" fmla="*/ 557403 h 400"/>
              <a:gd name="T52" fmla="*/ 747458 w 448"/>
              <a:gd name="T53" fmla="*/ 528066 h 400"/>
              <a:gd name="T54" fmla="*/ 747458 w 448"/>
              <a:gd name="T55" fmla="*/ 542735 h 400"/>
              <a:gd name="T56" fmla="*/ 776770 w 448"/>
              <a:gd name="T57" fmla="*/ 572072 h 400"/>
              <a:gd name="T58" fmla="*/ 747458 w 448"/>
              <a:gd name="T59" fmla="*/ 586740 h 400"/>
              <a:gd name="T60" fmla="*/ 718146 w 448"/>
              <a:gd name="T61" fmla="*/ 630746 h 400"/>
              <a:gd name="T62" fmla="*/ 747458 w 448"/>
              <a:gd name="T63" fmla="*/ 660083 h 400"/>
              <a:gd name="T64" fmla="*/ 806082 w 448"/>
              <a:gd name="T65" fmla="*/ 674751 h 400"/>
              <a:gd name="T66" fmla="*/ 820738 w 448"/>
              <a:gd name="T67" fmla="*/ 689420 h 400"/>
              <a:gd name="T68" fmla="*/ 806082 w 448"/>
              <a:gd name="T69" fmla="*/ 718757 h 400"/>
              <a:gd name="T70" fmla="*/ 776770 w 448"/>
              <a:gd name="T71" fmla="*/ 718757 h 400"/>
              <a:gd name="T72" fmla="*/ 762114 w 448"/>
              <a:gd name="T73" fmla="*/ 689420 h 400"/>
              <a:gd name="T74" fmla="*/ 703490 w 448"/>
              <a:gd name="T75" fmla="*/ 674751 h 400"/>
              <a:gd name="T76" fmla="*/ 674178 w 448"/>
              <a:gd name="T77" fmla="*/ 645414 h 400"/>
              <a:gd name="T78" fmla="*/ 659522 w 448"/>
              <a:gd name="T79" fmla="*/ 660083 h 400"/>
              <a:gd name="T80" fmla="*/ 644866 w 448"/>
              <a:gd name="T81" fmla="*/ 674751 h 400"/>
              <a:gd name="T82" fmla="*/ 644866 w 448"/>
              <a:gd name="T83" fmla="*/ 718757 h 400"/>
              <a:gd name="T84" fmla="*/ 600898 w 448"/>
              <a:gd name="T85" fmla="*/ 674751 h 400"/>
              <a:gd name="T86" fmla="*/ 571585 w 448"/>
              <a:gd name="T87" fmla="*/ 674751 h 400"/>
              <a:gd name="T88" fmla="*/ 527617 w 448"/>
              <a:gd name="T89" fmla="*/ 718757 h 400"/>
              <a:gd name="T90" fmla="*/ 542273 w 448"/>
              <a:gd name="T91" fmla="*/ 689420 h 400"/>
              <a:gd name="T92" fmla="*/ 483649 w 448"/>
              <a:gd name="T93" fmla="*/ 704088 h 400"/>
              <a:gd name="T94" fmla="*/ 454337 w 448"/>
              <a:gd name="T95" fmla="*/ 645414 h 400"/>
              <a:gd name="T96" fmla="*/ 410369 w 448"/>
              <a:gd name="T97" fmla="*/ 645414 h 400"/>
              <a:gd name="T98" fmla="*/ 395713 w 448"/>
              <a:gd name="T99" fmla="*/ 601409 h 400"/>
              <a:gd name="T100" fmla="*/ 366401 w 448"/>
              <a:gd name="T101" fmla="*/ 586740 h 400"/>
              <a:gd name="T102" fmla="*/ 307777 w 448"/>
              <a:gd name="T103" fmla="*/ 616077 h 400"/>
              <a:gd name="T104" fmla="*/ 337089 w 448"/>
              <a:gd name="T105" fmla="*/ 645414 h 400"/>
              <a:gd name="T106" fmla="*/ 161216 w 448"/>
              <a:gd name="T107" fmla="*/ 616077 h 400"/>
              <a:gd name="T108" fmla="*/ 131904 w 448"/>
              <a:gd name="T109" fmla="*/ 601409 h 400"/>
              <a:gd name="T110" fmla="*/ 117248 w 448"/>
              <a:gd name="T111" fmla="*/ 572072 h 400"/>
              <a:gd name="T112" fmla="*/ 117248 w 448"/>
              <a:gd name="T113" fmla="*/ 601409 h 400"/>
              <a:gd name="T114" fmla="*/ 117248 w 448"/>
              <a:gd name="T115" fmla="*/ 616077 h 400"/>
              <a:gd name="T116" fmla="*/ 43968 w 448"/>
              <a:gd name="T117" fmla="*/ 616077 h 400"/>
              <a:gd name="T118" fmla="*/ 73280 w 448"/>
              <a:gd name="T119" fmla="*/ 557403 h 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8"/>
              <a:gd name="T181" fmla="*/ 0 h 400"/>
              <a:gd name="T182" fmla="*/ 448 w 448"/>
              <a:gd name="T183" fmla="*/ 400 h 4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8" h="400">
                <a:moveTo>
                  <a:pt x="40" y="304"/>
                </a:moveTo>
                <a:lnTo>
                  <a:pt x="40" y="288"/>
                </a:lnTo>
                <a:lnTo>
                  <a:pt x="32" y="280"/>
                </a:lnTo>
                <a:lnTo>
                  <a:pt x="40" y="264"/>
                </a:lnTo>
                <a:lnTo>
                  <a:pt x="32" y="264"/>
                </a:lnTo>
                <a:lnTo>
                  <a:pt x="32" y="248"/>
                </a:lnTo>
                <a:lnTo>
                  <a:pt x="48" y="232"/>
                </a:lnTo>
                <a:lnTo>
                  <a:pt x="48" y="208"/>
                </a:lnTo>
                <a:lnTo>
                  <a:pt x="40" y="192"/>
                </a:lnTo>
                <a:lnTo>
                  <a:pt x="40" y="184"/>
                </a:lnTo>
                <a:lnTo>
                  <a:pt x="32" y="168"/>
                </a:lnTo>
                <a:lnTo>
                  <a:pt x="24" y="160"/>
                </a:lnTo>
                <a:lnTo>
                  <a:pt x="24" y="128"/>
                </a:lnTo>
                <a:lnTo>
                  <a:pt x="8" y="104"/>
                </a:lnTo>
                <a:lnTo>
                  <a:pt x="0" y="8"/>
                </a:lnTo>
                <a:lnTo>
                  <a:pt x="240" y="0"/>
                </a:lnTo>
                <a:lnTo>
                  <a:pt x="240" y="8"/>
                </a:lnTo>
                <a:lnTo>
                  <a:pt x="248" y="8"/>
                </a:lnTo>
                <a:lnTo>
                  <a:pt x="248" y="16"/>
                </a:lnTo>
                <a:lnTo>
                  <a:pt x="248" y="24"/>
                </a:lnTo>
                <a:lnTo>
                  <a:pt x="256" y="24"/>
                </a:lnTo>
                <a:lnTo>
                  <a:pt x="248" y="32"/>
                </a:lnTo>
                <a:lnTo>
                  <a:pt x="248" y="40"/>
                </a:lnTo>
                <a:lnTo>
                  <a:pt x="256" y="40"/>
                </a:lnTo>
                <a:lnTo>
                  <a:pt x="256" y="48"/>
                </a:lnTo>
                <a:lnTo>
                  <a:pt x="256" y="56"/>
                </a:lnTo>
                <a:lnTo>
                  <a:pt x="256" y="64"/>
                </a:lnTo>
                <a:lnTo>
                  <a:pt x="264" y="64"/>
                </a:lnTo>
                <a:lnTo>
                  <a:pt x="264" y="72"/>
                </a:lnTo>
                <a:lnTo>
                  <a:pt x="264" y="80"/>
                </a:lnTo>
                <a:lnTo>
                  <a:pt x="256" y="80"/>
                </a:lnTo>
                <a:lnTo>
                  <a:pt x="248" y="80"/>
                </a:lnTo>
                <a:lnTo>
                  <a:pt x="248" y="88"/>
                </a:lnTo>
                <a:lnTo>
                  <a:pt x="256" y="88"/>
                </a:lnTo>
                <a:lnTo>
                  <a:pt x="248" y="96"/>
                </a:lnTo>
                <a:lnTo>
                  <a:pt x="248" y="104"/>
                </a:lnTo>
                <a:lnTo>
                  <a:pt x="248" y="120"/>
                </a:lnTo>
                <a:lnTo>
                  <a:pt x="240" y="112"/>
                </a:lnTo>
                <a:lnTo>
                  <a:pt x="232" y="136"/>
                </a:lnTo>
                <a:lnTo>
                  <a:pt x="224" y="144"/>
                </a:lnTo>
                <a:lnTo>
                  <a:pt x="232" y="144"/>
                </a:lnTo>
                <a:lnTo>
                  <a:pt x="224" y="152"/>
                </a:lnTo>
                <a:lnTo>
                  <a:pt x="224" y="160"/>
                </a:lnTo>
                <a:lnTo>
                  <a:pt x="216" y="168"/>
                </a:lnTo>
                <a:lnTo>
                  <a:pt x="224" y="168"/>
                </a:lnTo>
                <a:lnTo>
                  <a:pt x="224" y="176"/>
                </a:lnTo>
                <a:lnTo>
                  <a:pt x="208" y="184"/>
                </a:lnTo>
                <a:lnTo>
                  <a:pt x="208" y="192"/>
                </a:lnTo>
                <a:lnTo>
                  <a:pt x="216" y="192"/>
                </a:lnTo>
                <a:lnTo>
                  <a:pt x="216" y="200"/>
                </a:lnTo>
                <a:lnTo>
                  <a:pt x="216" y="208"/>
                </a:lnTo>
                <a:lnTo>
                  <a:pt x="376" y="192"/>
                </a:lnTo>
                <a:lnTo>
                  <a:pt x="376" y="216"/>
                </a:lnTo>
                <a:lnTo>
                  <a:pt x="368" y="224"/>
                </a:lnTo>
                <a:lnTo>
                  <a:pt x="368" y="240"/>
                </a:lnTo>
                <a:lnTo>
                  <a:pt x="376" y="240"/>
                </a:lnTo>
                <a:lnTo>
                  <a:pt x="392" y="264"/>
                </a:lnTo>
                <a:lnTo>
                  <a:pt x="392" y="272"/>
                </a:lnTo>
                <a:lnTo>
                  <a:pt x="384" y="280"/>
                </a:lnTo>
                <a:lnTo>
                  <a:pt x="368" y="272"/>
                </a:lnTo>
                <a:lnTo>
                  <a:pt x="360" y="272"/>
                </a:lnTo>
                <a:lnTo>
                  <a:pt x="360" y="264"/>
                </a:lnTo>
                <a:lnTo>
                  <a:pt x="352" y="256"/>
                </a:lnTo>
                <a:lnTo>
                  <a:pt x="344" y="256"/>
                </a:lnTo>
                <a:lnTo>
                  <a:pt x="336" y="264"/>
                </a:lnTo>
                <a:lnTo>
                  <a:pt x="328" y="272"/>
                </a:lnTo>
                <a:lnTo>
                  <a:pt x="320" y="288"/>
                </a:lnTo>
                <a:lnTo>
                  <a:pt x="320" y="296"/>
                </a:lnTo>
                <a:lnTo>
                  <a:pt x="344" y="296"/>
                </a:lnTo>
                <a:lnTo>
                  <a:pt x="360" y="296"/>
                </a:lnTo>
                <a:lnTo>
                  <a:pt x="368" y="288"/>
                </a:lnTo>
                <a:lnTo>
                  <a:pt x="376" y="288"/>
                </a:lnTo>
                <a:lnTo>
                  <a:pt x="384" y="280"/>
                </a:lnTo>
                <a:lnTo>
                  <a:pt x="392" y="288"/>
                </a:lnTo>
                <a:lnTo>
                  <a:pt x="384" y="296"/>
                </a:lnTo>
                <a:lnTo>
                  <a:pt x="376" y="296"/>
                </a:lnTo>
                <a:lnTo>
                  <a:pt x="376" y="304"/>
                </a:lnTo>
                <a:lnTo>
                  <a:pt x="384" y="304"/>
                </a:lnTo>
                <a:lnTo>
                  <a:pt x="392" y="304"/>
                </a:lnTo>
                <a:lnTo>
                  <a:pt x="400" y="304"/>
                </a:lnTo>
                <a:lnTo>
                  <a:pt x="400" y="296"/>
                </a:lnTo>
                <a:lnTo>
                  <a:pt x="408" y="288"/>
                </a:lnTo>
                <a:lnTo>
                  <a:pt x="408" y="296"/>
                </a:lnTo>
                <a:lnTo>
                  <a:pt x="416" y="296"/>
                </a:lnTo>
                <a:lnTo>
                  <a:pt x="408" y="312"/>
                </a:lnTo>
                <a:lnTo>
                  <a:pt x="416" y="312"/>
                </a:lnTo>
                <a:lnTo>
                  <a:pt x="424" y="312"/>
                </a:lnTo>
                <a:lnTo>
                  <a:pt x="424" y="320"/>
                </a:lnTo>
                <a:lnTo>
                  <a:pt x="408" y="320"/>
                </a:lnTo>
                <a:lnTo>
                  <a:pt x="392" y="320"/>
                </a:lnTo>
                <a:lnTo>
                  <a:pt x="392" y="336"/>
                </a:lnTo>
                <a:lnTo>
                  <a:pt x="392" y="344"/>
                </a:lnTo>
                <a:lnTo>
                  <a:pt x="392" y="352"/>
                </a:lnTo>
                <a:lnTo>
                  <a:pt x="400" y="352"/>
                </a:lnTo>
                <a:lnTo>
                  <a:pt x="408" y="352"/>
                </a:lnTo>
                <a:lnTo>
                  <a:pt x="408" y="360"/>
                </a:lnTo>
                <a:lnTo>
                  <a:pt x="424" y="360"/>
                </a:lnTo>
                <a:lnTo>
                  <a:pt x="440" y="368"/>
                </a:lnTo>
                <a:lnTo>
                  <a:pt x="440" y="376"/>
                </a:lnTo>
                <a:lnTo>
                  <a:pt x="448" y="376"/>
                </a:lnTo>
                <a:lnTo>
                  <a:pt x="448" y="384"/>
                </a:lnTo>
                <a:lnTo>
                  <a:pt x="440" y="384"/>
                </a:lnTo>
                <a:lnTo>
                  <a:pt x="440" y="392"/>
                </a:lnTo>
                <a:lnTo>
                  <a:pt x="432" y="384"/>
                </a:lnTo>
                <a:lnTo>
                  <a:pt x="424" y="400"/>
                </a:lnTo>
                <a:lnTo>
                  <a:pt x="424" y="392"/>
                </a:lnTo>
                <a:lnTo>
                  <a:pt x="424" y="384"/>
                </a:lnTo>
                <a:lnTo>
                  <a:pt x="416" y="376"/>
                </a:lnTo>
                <a:lnTo>
                  <a:pt x="400" y="368"/>
                </a:lnTo>
                <a:lnTo>
                  <a:pt x="384" y="368"/>
                </a:lnTo>
                <a:lnTo>
                  <a:pt x="384" y="360"/>
                </a:lnTo>
                <a:lnTo>
                  <a:pt x="376" y="352"/>
                </a:lnTo>
                <a:lnTo>
                  <a:pt x="368" y="352"/>
                </a:lnTo>
                <a:lnTo>
                  <a:pt x="352" y="344"/>
                </a:lnTo>
                <a:lnTo>
                  <a:pt x="360" y="360"/>
                </a:lnTo>
                <a:lnTo>
                  <a:pt x="360" y="368"/>
                </a:lnTo>
                <a:lnTo>
                  <a:pt x="360" y="360"/>
                </a:lnTo>
                <a:lnTo>
                  <a:pt x="352" y="360"/>
                </a:lnTo>
                <a:lnTo>
                  <a:pt x="352" y="368"/>
                </a:lnTo>
                <a:lnTo>
                  <a:pt x="352" y="376"/>
                </a:lnTo>
                <a:lnTo>
                  <a:pt x="360" y="384"/>
                </a:lnTo>
                <a:lnTo>
                  <a:pt x="352" y="392"/>
                </a:lnTo>
                <a:lnTo>
                  <a:pt x="344" y="392"/>
                </a:lnTo>
                <a:lnTo>
                  <a:pt x="344" y="384"/>
                </a:lnTo>
                <a:lnTo>
                  <a:pt x="336" y="368"/>
                </a:lnTo>
                <a:lnTo>
                  <a:pt x="328" y="368"/>
                </a:lnTo>
                <a:lnTo>
                  <a:pt x="320" y="376"/>
                </a:lnTo>
                <a:lnTo>
                  <a:pt x="312" y="368"/>
                </a:lnTo>
                <a:lnTo>
                  <a:pt x="312" y="376"/>
                </a:lnTo>
                <a:lnTo>
                  <a:pt x="304" y="392"/>
                </a:lnTo>
                <a:lnTo>
                  <a:pt x="296" y="392"/>
                </a:lnTo>
                <a:lnTo>
                  <a:pt x="288" y="392"/>
                </a:lnTo>
                <a:lnTo>
                  <a:pt x="288" y="384"/>
                </a:lnTo>
                <a:lnTo>
                  <a:pt x="288" y="376"/>
                </a:lnTo>
                <a:lnTo>
                  <a:pt x="296" y="376"/>
                </a:lnTo>
                <a:lnTo>
                  <a:pt x="280" y="376"/>
                </a:lnTo>
                <a:lnTo>
                  <a:pt x="280" y="384"/>
                </a:lnTo>
                <a:lnTo>
                  <a:pt x="264" y="384"/>
                </a:lnTo>
                <a:lnTo>
                  <a:pt x="272" y="376"/>
                </a:lnTo>
                <a:lnTo>
                  <a:pt x="248" y="352"/>
                </a:lnTo>
                <a:lnTo>
                  <a:pt x="232" y="352"/>
                </a:lnTo>
                <a:lnTo>
                  <a:pt x="224" y="352"/>
                </a:lnTo>
                <a:lnTo>
                  <a:pt x="224" y="344"/>
                </a:lnTo>
                <a:lnTo>
                  <a:pt x="224" y="336"/>
                </a:lnTo>
                <a:lnTo>
                  <a:pt x="216" y="328"/>
                </a:lnTo>
                <a:lnTo>
                  <a:pt x="208" y="328"/>
                </a:lnTo>
                <a:lnTo>
                  <a:pt x="208" y="336"/>
                </a:lnTo>
                <a:lnTo>
                  <a:pt x="200" y="336"/>
                </a:lnTo>
                <a:lnTo>
                  <a:pt x="200" y="328"/>
                </a:lnTo>
                <a:lnTo>
                  <a:pt x="200" y="320"/>
                </a:lnTo>
                <a:lnTo>
                  <a:pt x="192" y="328"/>
                </a:lnTo>
                <a:lnTo>
                  <a:pt x="176" y="336"/>
                </a:lnTo>
                <a:lnTo>
                  <a:pt x="168" y="336"/>
                </a:lnTo>
                <a:lnTo>
                  <a:pt x="184" y="344"/>
                </a:lnTo>
                <a:lnTo>
                  <a:pt x="184" y="352"/>
                </a:lnTo>
                <a:lnTo>
                  <a:pt x="168" y="360"/>
                </a:lnTo>
                <a:lnTo>
                  <a:pt x="144" y="352"/>
                </a:lnTo>
                <a:lnTo>
                  <a:pt x="104" y="352"/>
                </a:lnTo>
                <a:lnTo>
                  <a:pt x="88" y="336"/>
                </a:lnTo>
                <a:lnTo>
                  <a:pt x="72" y="336"/>
                </a:lnTo>
                <a:lnTo>
                  <a:pt x="72" y="328"/>
                </a:lnTo>
                <a:lnTo>
                  <a:pt x="80" y="320"/>
                </a:lnTo>
                <a:lnTo>
                  <a:pt x="72" y="304"/>
                </a:lnTo>
                <a:lnTo>
                  <a:pt x="64" y="312"/>
                </a:lnTo>
                <a:lnTo>
                  <a:pt x="72" y="320"/>
                </a:lnTo>
                <a:lnTo>
                  <a:pt x="64" y="320"/>
                </a:lnTo>
                <a:lnTo>
                  <a:pt x="64" y="328"/>
                </a:lnTo>
                <a:lnTo>
                  <a:pt x="72" y="328"/>
                </a:lnTo>
                <a:lnTo>
                  <a:pt x="64" y="336"/>
                </a:lnTo>
                <a:lnTo>
                  <a:pt x="40" y="336"/>
                </a:lnTo>
                <a:lnTo>
                  <a:pt x="32" y="344"/>
                </a:lnTo>
                <a:lnTo>
                  <a:pt x="24" y="336"/>
                </a:lnTo>
                <a:lnTo>
                  <a:pt x="32" y="320"/>
                </a:lnTo>
                <a:lnTo>
                  <a:pt x="32" y="312"/>
                </a:lnTo>
                <a:lnTo>
                  <a:pt x="40" y="304"/>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75" name="Freeform 55"/>
          <p:cNvSpPr>
            <a:spLocks/>
          </p:cNvSpPr>
          <p:nvPr/>
        </p:nvSpPr>
        <p:spPr bwMode="auto">
          <a:xfrm>
            <a:off x="7205663" y="2324101"/>
            <a:ext cx="762000" cy="835025"/>
          </a:xfrm>
          <a:custGeom>
            <a:avLst/>
            <a:gdLst>
              <a:gd name="T0" fmla="*/ 293077 w 416"/>
              <a:gd name="T1" fmla="*/ 805726 h 456"/>
              <a:gd name="T2" fmla="*/ 263769 w 416"/>
              <a:gd name="T3" fmla="*/ 791076 h 456"/>
              <a:gd name="T4" fmla="*/ 249115 w 416"/>
              <a:gd name="T5" fmla="*/ 732478 h 456"/>
              <a:gd name="T6" fmla="*/ 249115 w 416"/>
              <a:gd name="T7" fmla="*/ 688529 h 456"/>
              <a:gd name="T8" fmla="*/ 234462 w 416"/>
              <a:gd name="T9" fmla="*/ 644581 h 456"/>
              <a:gd name="T10" fmla="*/ 234462 w 416"/>
              <a:gd name="T11" fmla="*/ 629931 h 456"/>
              <a:gd name="T12" fmla="*/ 131885 w 416"/>
              <a:gd name="T13" fmla="*/ 512735 h 456"/>
              <a:gd name="T14" fmla="*/ 87923 w 416"/>
              <a:gd name="T15" fmla="*/ 468786 h 456"/>
              <a:gd name="T16" fmla="*/ 73269 w 416"/>
              <a:gd name="T17" fmla="*/ 454136 h 456"/>
              <a:gd name="T18" fmla="*/ 58615 w 416"/>
              <a:gd name="T19" fmla="*/ 454136 h 456"/>
              <a:gd name="T20" fmla="*/ 14654 w 416"/>
              <a:gd name="T21" fmla="*/ 424837 h 456"/>
              <a:gd name="T22" fmla="*/ 29308 w 416"/>
              <a:gd name="T23" fmla="*/ 395538 h 456"/>
              <a:gd name="T24" fmla="*/ 14654 w 416"/>
              <a:gd name="T25" fmla="*/ 351589 h 456"/>
              <a:gd name="T26" fmla="*/ 29308 w 416"/>
              <a:gd name="T27" fmla="*/ 292991 h 456"/>
              <a:gd name="T28" fmla="*/ 14654 w 416"/>
              <a:gd name="T29" fmla="*/ 278342 h 456"/>
              <a:gd name="T30" fmla="*/ 0 w 416"/>
              <a:gd name="T31" fmla="*/ 249043 h 456"/>
              <a:gd name="T32" fmla="*/ 14654 w 416"/>
              <a:gd name="T33" fmla="*/ 219743 h 456"/>
              <a:gd name="T34" fmla="*/ 73269 w 416"/>
              <a:gd name="T35" fmla="*/ 175795 h 456"/>
              <a:gd name="T36" fmla="*/ 73269 w 416"/>
              <a:gd name="T37" fmla="*/ 58598 h 456"/>
              <a:gd name="T38" fmla="*/ 102577 w 416"/>
              <a:gd name="T39" fmla="*/ 43949 h 456"/>
              <a:gd name="T40" fmla="*/ 161192 w 416"/>
              <a:gd name="T41" fmla="*/ 43949 h 456"/>
              <a:gd name="T42" fmla="*/ 175846 w 416"/>
              <a:gd name="T43" fmla="*/ 43949 h 456"/>
              <a:gd name="T44" fmla="*/ 249115 w 416"/>
              <a:gd name="T45" fmla="*/ 0 h 456"/>
              <a:gd name="T46" fmla="*/ 263769 w 416"/>
              <a:gd name="T47" fmla="*/ 14650 h 456"/>
              <a:gd name="T48" fmla="*/ 249115 w 416"/>
              <a:gd name="T49" fmla="*/ 58598 h 456"/>
              <a:gd name="T50" fmla="*/ 249115 w 416"/>
              <a:gd name="T51" fmla="*/ 73248 h 456"/>
              <a:gd name="T52" fmla="*/ 278423 w 416"/>
              <a:gd name="T53" fmla="*/ 58598 h 456"/>
              <a:gd name="T54" fmla="*/ 307731 w 416"/>
              <a:gd name="T55" fmla="*/ 73248 h 456"/>
              <a:gd name="T56" fmla="*/ 351692 w 416"/>
              <a:gd name="T57" fmla="*/ 102547 h 456"/>
              <a:gd name="T58" fmla="*/ 498231 w 416"/>
              <a:gd name="T59" fmla="*/ 131846 h 456"/>
              <a:gd name="T60" fmla="*/ 600808 w 416"/>
              <a:gd name="T61" fmla="*/ 175795 h 456"/>
              <a:gd name="T62" fmla="*/ 615462 w 416"/>
              <a:gd name="T63" fmla="*/ 190444 h 456"/>
              <a:gd name="T64" fmla="*/ 659423 w 416"/>
              <a:gd name="T65" fmla="*/ 249043 h 456"/>
              <a:gd name="T66" fmla="*/ 644769 w 416"/>
              <a:gd name="T67" fmla="*/ 278342 h 456"/>
              <a:gd name="T68" fmla="*/ 674077 w 416"/>
              <a:gd name="T69" fmla="*/ 292991 h 456"/>
              <a:gd name="T70" fmla="*/ 688731 w 416"/>
              <a:gd name="T71" fmla="*/ 322290 h 456"/>
              <a:gd name="T72" fmla="*/ 674077 w 416"/>
              <a:gd name="T73" fmla="*/ 336940 h 456"/>
              <a:gd name="T74" fmla="*/ 659423 w 416"/>
              <a:gd name="T75" fmla="*/ 380889 h 456"/>
              <a:gd name="T76" fmla="*/ 644769 w 416"/>
              <a:gd name="T77" fmla="*/ 424837 h 456"/>
              <a:gd name="T78" fmla="*/ 674077 w 416"/>
              <a:gd name="T79" fmla="*/ 410188 h 456"/>
              <a:gd name="T80" fmla="*/ 688731 w 416"/>
              <a:gd name="T81" fmla="*/ 380889 h 456"/>
              <a:gd name="T82" fmla="*/ 718038 w 416"/>
              <a:gd name="T83" fmla="*/ 351589 h 456"/>
              <a:gd name="T84" fmla="*/ 732692 w 416"/>
              <a:gd name="T85" fmla="*/ 292991 h 456"/>
              <a:gd name="T86" fmla="*/ 762000 w 416"/>
              <a:gd name="T87" fmla="*/ 278342 h 456"/>
              <a:gd name="T88" fmla="*/ 762000 w 416"/>
              <a:gd name="T89" fmla="*/ 292991 h 456"/>
              <a:gd name="T90" fmla="*/ 762000 w 416"/>
              <a:gd name="T91" fmla="*/ 322290 h 456"/>
              <a:gd name="T92" fmla="*/ 747346 w 416"/>
              <a:gd name="T93" fmla="*/ 351589 h 456"/>
              <a:gd name="T94" fmla="*/ 718038 w 416"/>
              <a:gd name="T95" fmla="*/ 468786 h 456"/>
              <a:gd name="T96" fmla="*/ 703385 w 416"/>
              <a:gd name="T97" fmla="*/ 498085 h 456"/>
              <a:gd name="T98" fmla="*/ 703385 w 416"/>
              <a:gd name="T99" fmla="*/ 585983 h 456"/>
              <a:gd name="T100" fmla="*/ 688731 w 416"/>
              <a:gd name="T101" fmla="*/ 644581 h 456"/>
              <a:gd name="T102" fmla="*/ 703385 w 416"/>
              <a:gd name="T103" fmla="*/ 732478 h 456"/>
              <a:gd name="T104" fmla="*/ 703385 w 416"/>
              <a:gd name="T105" fmla="*/ 791076 h 456"/>
              <a:gd name="T106" fmla="*/ 322385 w 416"/>
              <a:gd name="T107" fmla="*/ 835025 h 4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16"/>
              <a:gd name="T163" fmla="*/ 0 h 456"/>
              <a:gd name="T164" fmla="*/ 416 w 416"/>
              <a:gd name="T165" fmla="*/ 456 h 4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16" h="456">
                <a:moveTo>
                  <a:pt x="176" y="448"/>
                </a:moveTo>
                <a:lnTo>
                  <a:pt x="168" y="440"/>
                </a:lnTo>
                <a:lnTo>
                  <a:pt x="160" y="440"/>
                </a:lnTo>
                <a:lnTo>
                  <a:pt x="144" y="432"/>
                </a:lnTo>
                <a:lnTo>
                  <a:pt x="144" y="424"/>
                </a:lnTo>
                <a:lnTo>
                  <a:pt x="136" y="408"/>
                </a:lnTo>
                <a:lnTo>
                  <a:pt x="136" y="400"/>
                </a:lnTo>
                <a:lnTo>
                  <a:pt x="136" y="392"/>
                </a:lnTo>
                <a:lnTo>
                  <a:pt x="136" y="384"/>
                </a:lnTo>
                <a:lnTo>
                  <a:pt x="136" y="376"/>
                </a:lnTo>
                <a:lnTo>
                  <a:pt x="136" y="368"/>
                </a:lnTo>
                <a:lnTo>
                  <a:pt x="128" y="352"/>
                </a:lnTo>
                <a:lnTo>
                  <a:pt x="128" y="344"/>
                </a:lnTo>
                <a:lnTo>
                  <a:pt x="120" y="312"/>
                </a:lnTo>
                <a:lnTo>
                  <a:pt x="96" y="304"/>
                </a:lnTo>
                <a:lnTo>
                  <a:pt x="72" y="280"/>
                </a:lnTo>
                <a:lnTo>
                  <a:pt x="72" y="264"/>
                </a:lnTo>
                <a:lnTo>
                  <a:pt x="48" y="256"/>
                </a:lnTo>
                <a:lnTo>
                  <a:pt x="40" y="248"/>
                </a:lnTo>
                <a:lnTo>
                  <a:pt x="32" y="248"/>
                </a:lnTo>
                <a:lnTo>
                  <a:pt x="24" y="248"/>
                </a:lnTo>
                <a:lnTo>
                  <a:pt x="8" y="232"/>
                </a:lnTo>
                <a:lnTo>
                  <a:pt x="8" y="224"/>
                </a:lnTo>
                <a:lnTo>
                  <a:pt x="16" y="216"/>
                </a:lnTo>
                <a:lnTo>
                  <a:pt x="16" y="208"/>
                </a:lnTo>
                <a:lnTo>
                  <a:pt x="8" y="200"/>
                </a:lnTo>
                <a:lnTo>
                  <a:pt x="8" y="192"/>
                </a:lnTo>
                <a:lnTo>
                  <a:pt x="8" y="184"/>
                </a:lnTo>
                <a:lnTo>
                  <a:pt x="16" y="160"/>
                </a:lnTo>
                <a:lnTo>
                  <a:pt x="8" y="152"/>
                </a:lnTo>
                <a:lnTo>
                  <a:pt x="0" y="152"/>
                </a:lnTo>
                <a:lnTo>
                  <a:pt x="0" y="136"/>
                </a:lnTo>
                <a:lnTo>
                  <a:pt x="0" y="128"/>
                </a:lnTo>
                <a:lnTo>
                  <a:pt x="8" y="120"/>
                </a:lnTo>
                <a:lnTo>
                  <a:pt x="32" y="104"/>
                </a:lnTo>
                <a:lnTo>
                  <a:pt x="40" y="96"/>
                </a:lnTo>
                <a:lnTo>
                  <a:pt x="40" y="40"/>
                </a:lnTo>
                <a:lnTo>
                  <a:pt x="32" y="40"/>
                </a:lnTo>
                <a:lnTo>
                  <a:pt x="40" y="32"/>
                </a:lnTo>
                <a:lnTo>
                  <a:pt x="48" y="24"/>
                </a:lnTo>
                <a:lnTo>
                  <a:pt x="56" y="24"/>
                </a:lnTo>
                <a:lnTo>
                  <a:pt x="64" y="32"/>
                </a:lnTo>
                <a:lnTo>
                  <a:pt x="72" y="32"/>
                </a:lnTo>
                <a:lnTo>
                  <a:pt x="88" y="24"/>
                </a:lnTo>
                <a:lnTo>
                  <a:pt x="96" y="24"/>
                </a:lnTo>
                <a:lnTo>
                  <a:pt x="112" y="16"/>
                </a:lnTo>
                <a:lnTo>
                  <a:pt x="128" y="8"/>
                </a:lnTo>
                <a:lnTo>
                  <a:pt x="136" y="0"/>
                </a:lnTo>
                <a:lnTo>
                  <a:pt x="144" y="8"/>
                </a:lnTo>
                <a:lnTo>
                  <a:pt x="136" y="16"/>
                </a:lnTo>
                <a:lnTo>
                  <a:pt x="136" y="24"/>
                </a:lnTo>
                <a:lnTo>
                  <a:pt x="136" y="32"/>
                </a:lnTo>
                <a:lnTo>
                  <a:pt x="136" y="40"/>
                </a:lnTo>
                <a:lnTo>
                  <a:pt x="144" y="32"/>
                </a:lnTo>
                <a:lnTo>
                  <a:pt x="152" y="32"/>
                </a:lnTo>
                <a:lnTo>
                  <a:pt x="168" y="40"/>
                </a:lnTo>
                <a:lnTo>
                  <a:pt x="184" y="40"/>
                </a:lnTo>
                <a:lnTo>
                  <a:pt x="192" y="56"/>
                </a:lnTo>
                <a:lnTo>
                  <a:pt x="192" y="64"/>
                </a:lnTo>
                <a:lnTo>
                  <a:pt x="224" y="64"/>
                </a:lnTo>
                <a:lnTo>
                  <a:pt x="272" y="72"/>
                </a:lnTo>
                <a:lnTo>
                  <a:pt x="280" y="88"/>
                </a:lnTo>
                <a:lnTo>
                  <a:pt x="328" y="96"/>
                </a:lnTo>
                <a:lnTo>
                  <a:pt x="336" y="96"/>
                </a:lnTo>
                <a:lnTo>
                  <a:pt x="336" y="104"/>
                </a:lnTo>
                <a:lnTo>
                  <a:pt x="344" y="104"/>
                </a:lnTo>
                <a:lnTo>
                  <a:pt x="360" y="112"/>
                </a:lnTo>
                <a:lnTo>
                  <a:pt x="360" y="136"/>
                </a:lnTo>
                <a:lnTo>
                  <a:pt x="352" y="144"/>
                </a:lnTo>
                <a:lnTo>
                  <a:pt x="352" y="152"/>
                </a:lnTo>
                <a:lnTo>
                  <a:pt x="368" y="152"/>
                </a:lnTo>
                <a:lnTo>
                  <a:pt x="368" y="160"/>
                </a:lnTo>
                <a:lnTo>
                  <a:pt x="368" y="176"/>
                </a:lnTo>
                <a:lnTo>
                  <a:pt x="376" y="176"/>
                </a:lnTo>
                <a:lnTo>
                  <a:pt x="368" y="184"/>
                </a:lnTo>
                <a:lnTo>
                  <a:pt x="360" y="192"/>
                </a:lnTo>
                <a:lnTo>
                  <a:pt x="360" y="200"/>
                </a:lnTo>
                <a:lnTo>
                  <a:pt x="360" y="208"/>
                </a:lnTo>
                <a:lnTo>
                  <a:pt x="352" y="216"/>
                </a:lnTo>
                <a:lnTo>
                  <a:pt x="352" y="232"/>
                </a:lnTo>
                <a:lnTo>
                  <a:pt x="360" y="232"/>
                </a:lnTo>
                <a:lnTo>
                  <a:pt x="368" y="224"/>
                </a:lnTo>
                <a:lnTo>
                  <a:pt x="376" y="216"/>
                </a:lnTo>
                <a:lnTo>
                  <a:pt x="376" y="208"/>
                </a:lnTo>
                <a:lnTo>
                  <a:pt x="384" y="192"/>
                </a:lnTo>
                <a:lnTo>
                  <a:pt x="392" y="192"/>
                </a:lnTo>
                <a:lnTo>
                  <a:pt x="392" y="184"/>
                </a:lnTo>
                <a:lnTo>
                  <a:pt x="392" y="176"/>
                </a:lnTo>
                <a:lnTo>
                  <a:pt x="400" y="160"/>
                </a:lnTo>
                <a:lnTo>
                  <a:pt x="416" y="152"/>
                </a:lnTo>
                <a:lnTo>
                  <a:pt x="416" y="160"/>
                </a:lnTo>
                <a:lnTo>
                  <a:pt x="416" y="168"/>
                </a:lnTo>
                <a:lnTo>
                  <a:pt x="416" y="176"/>
                </a:lnTo>
                <a:lnTo>
                  <a:pt x="408" y="184"/>
                </a:lnTo>
                <a:lnTo>
                  <a:pt x="408" y="192"/>
                </a:lnTo>
                <a:lnTo>
                  <a:pt x="408" y="200"/>
                </a:lnTo>
                <a:lnTo>
                  <a:pt x="392" y="232"/>
                </a:lnTo>
                <a:lnTo>
                  <a:pt x="392" y="256"/>
                </a:lnTo>
                <a:lnTo>
                  <a:pt x="392" y="264"/>
                </a:lnTo>
                <a:lnTo>
                  <a:pt x="384" y="272"/>
                </a:lnTo>
                <a:lnTo>
                  <a:pt x="376" y="288"/>
                </a:lnTo>
                <a:lnTo>
                  <a:pt x="384" y="304"/>
                </a:lnTo>
                <a:lnTo>
                  <a:pt x="384" y="320"/>
                </a:lnTo>
                <a:lnTo>
                  <a:pt x="376" y="328"/>
                </a:lnTo>
                <a:lnTo>
                  <a:pt x="376" y="352"/>
                </a:lnTo>
                <a:lnTo>
                  <a:pt x="376" y="384"/>
                </a:lnTo>
                <a:lnTo>
                  <a:pt x="384" y="400"/>
                </a:lnTo>
                <a:lnTo>
                  <a:pt x="384" y="408"/>
                </a:lnTo>
                <a:lnTo>
                  <a:pt x="384" y="416"/>
                </a:lnTo>
                <a:lnTo>
                  <a:pt x="384" y="432"/>
                </a:lnTo>
                <a:lnTo>
                  <a:pt x="384" y="440"/>
                </a:lnTo>
                <a:lnTo>
                  <a:pt x="176" y="456"/>
                </a:lnTo>
                <a:lnTo>
                  <a:pt x="176" y="448"/>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76" name="Freeform 56"/>
          <p:cNvSpPr>
            <a:spLocks/>
          </p:cNvSpPr>
          <p:nvPr/>
        </p:nvSpPr>
        <p:spPr bwMode="auto">
          <a:xfrm>
            <a:off x="7424739" y="3130551"/>
            <a:ext cx="585787" cy="1039813"/>
          </a:xfrm>
          <a:custGeom>
            <a:avLst/>
            <a:gdLst>
              <a:gd name="T0" fmla="*/ 439340 w 320"/>
              <a:gd name="T1" fmla="*/ 995877 h 568"/>
              <a:gd name="T2" fmla="*/ 483274 w 320"/>
              <a:gd name="T3" fmla="*/ 995877 h 568"/>
              <a:gd name="T4" fmla="*/ 468630 w 320"/>
              <a:gd name="T5" fmla="*/ 951942 h 568"/>
              <a:gd name="T6" fmla="*/ 527208 w 320"/>
              <a:gd name="T7" fmla="*/ 922651 h 568"/>
              <a:gd name="T8" fmla="*/ 512564 w 320"/>
              <a:gd name="T9" fmla="*/ 908006 h 568"/>
              <a:gd name="T10" fmla="*/ 527208 w 320"/>
              <a:gd name="T11" fmla="*/ 878715 h 568"/>
              <a:gd name="T12" fmla="*/ 527208 w 320"/>
              <a:gd name="T13" fmla="*/ 849425 h 568"/>
              <a:gd name="T14" fmla="*/ 541853 w 320"/>
              <a:gd name="T15" fmla="*/ 820134 h 568"/>
              <a:gd name="T16" fmla="*/ 556498 w 320"/>
              <a:gd name="T17" fmla="*/ 776198 h 568"/>
              <a:gd name="T18" fmla="*/ 585787 w 320"/>
              <a:gd name="T19" fmla="*/ 702972 h 568"/>
              <a:gd name="T20" fmla="*/ 585787 w 320"/>
              <a:gd name="T21" fmla="*/ 629746 h 568"/>
              <a:gd name="T22" fmla="*/ 571142 w 320"/>
              <a:gd name="T23" fmla="*/ 585810 h 568"/>
              <a:gd name="T24" fmla="*/ 541853 w 320"/>
              <a:gd name="T25" fmla="*/ 131807 h 568"/>
              <a:gd name="T26" fmla="*/ 512564 w 320"/>
              <a:gd name="T27" fmla="*/ 102517 h 568"/>
              <a:gd name="T28" fmla="*/ 512564 w 320"/>
              <a:gd name="T29" fmla="*/ 73226 h 568"/>
              <a:gd name="T30" fmla="*/ 483274 w 320"/>
              <a:gd name="T31" fmla="*/ 14645 h 568"/>
              <a:gd name="T32" fmla="*/ 102513 w 320"/>
              <a:gd name="T33" fmla="*/ 29291 h 568"/>
              <a:gd name="T34" fmla="*/ 131802 w 320"/>
              <a:gd name="T35" fmla="*/ 58581 h 568"/>
              <a:gd name="T36" fmla="*/ 131802 w 320"/>
              <a:gd name="T37" fmla="*/ 73226 h 568"/>
              <a:gd name="T38" fmla="*/ 175736 w 320"/>
              <a:gd name="T39" fmla="*/ 87872 h 568"/>
              <a:gd name="T40" fmla="*/ 161091 w 320"/>
              <a:gd name="T41" fmla="*/ 161098 h 568"/>
              <a:gd name="T42" fmla="*/ 146447 w 320"/>
              <a:gd name="T43" fmla="*/ 175743 h 568"/>
              <a:gd name="T44" fmla="*/ 117157 w 320"/>
              <a:gd name="T45" fmla="*/ 205034 h 568"/>
              <a:gd name="T46" fmla="*/ 58579 w 320"/>
              <a:gd name="T47" fmla="*/ 234324 h 568"/>
              <a:gd name="T48" fmla="*/ 73223 w 320"/>
              <a:gd name="T49" fmla="*/ 307550 h 568"/>
              <a:gd name="T50" fmla="*/ 58579 w 320"/>
              <a:gd name="T51" fmla="*/ 351486 h 568"/>
              <a:gd name="T52" fmla="*/ 14645 w 320"/>
              <a:gd name="T53" fmla="*/ 380777 h 568"/>
              <a:gd name="T54" fmla="*/ 29289 w 320"/>
              <a:gd name="T55" fmla="*/ 410067 h 568"/>
              <a:gd name="T56" fmla="*/ 14645 w 320"/>
              <a:gd name="T57" fmla="*/ 424712 h 568"/>
              <a:gd name="T58" fmla="*/ 0 w 320"/>
              <a:gd name="T59" fmla="*/ 454003 h 568"/>
              <a:gd name="T60" fmla="*/ 102513 w 320"/>
              <a:gd name="T61" fmla="*/ 615101 h 568"/>
              <a:gd name="T62" fmla="*/ 161091 w 320"/>
              <a:gd name="T63" fmla="*/ 702972 h 568"/>
              <a:gd name="T64" fmla="*/ 219670 w 320"/>
              <a:gd name="T65" fmla="*/ 702972 h 568"/>
              <a:gd name="T66" fmla="*/ 205025 w 320"/>
              <a:gd name="T67" fmla="*/ 776198 h 568"/>
              <a:gd name="T68" fmla="*/ 190381 w 320"/>
              <a:gd name="T69" fmla="*/ 820134 h 568"/>
              <a:gd name="T70" fmla="*/ 248959 w 320"/>
              <a:gd name="T71" fmla="*/ 864070 h 568"/>
              <a:gd name="T72" fmla="*/ 248959 w 320"/>
              <a:gd name="T73" fmla="*/ 878715 h 568"/>
              <a:gd name="T74" fmla="*/ 292894 w 320"/>
              <a:gd name="T75" fmla="*/ 893360 h 568"/>
              <a:gd name="T76" fmla="*/ 322183 w 320"/>
              <a:gd name="T77" fmla="*/ 908006 h 568"/>
              <a:gd name="T78" fmla="*/ 336828 w 320"/>
              <a:gd name="T79" fmla="*/ 966587 h 568"/>
              <a:gd name="T80" fmla="*/ 322183 w 320"/>
              <a:gd name="T81" fmla="*/ 995877 h 568"/>
              <a:gd name="T82" fmla="*/ 336828 w 320"/>
              <a:gd name="T83" fmla="*/ 1010523 h 568"/>
              <a:gd name="T84" fmla="*/ 351472 w 320"/>
              <a:gd name="T85" fmla="*/ 1039813 h 568"/>
              <a:gd name="T86" fmla="*/ 351472 w 320"/>
              <a:gd name="T87" fmla="*/ 1025168 h 568"/>
              <a:gd name="T88" fmla="*/ 366117 w 320"/>
              <a:gd name="T89" fmla="*/ 1025168 h 568"/>
              <a:gd name="T90" fmla="*/ 380762 w 320"/>
              <a:gd name="T91" fmla="*/ 1010523 h 5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0"/>
              <a:gd name="T139" fmla="*/ 0 h 568"/>
              <a:gd name="T140" fmla="*/ 320 w 320"/>
              <a:gd name="T141" fmla="*/ 568 h 5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0" h="568">
                <a:moveTo>
                  <a:pt x="216" y="544"/>
                </a:moveTo>
                <a:lnTo>
                  <a:pt x="232" y="544"/>
                </a:lnTo>
                <a:lnTo>
                  <a:pt x="240" y="544"/>
                </a:lnTo>
                <a:lnTo>
                  <a:pt x="256" y="552"/>
                </a:lnTo>
                <a:lnTo>
                  <a:pt x="264" y="552"/>
                </a:lnTo>
                <a:lnTo>
                  <a:pt x="264" y="544"/>
                </a:lnTo>
                <a:lnTo>
                  <a:pt x="256" y="536"/>
                </a:lnTo>
                <a:lnTo>
                  <a:pt x="256" y="520"/>
                </a:lnTo>
                <a:lnTo>
                  <a:pt x="272" y="512"/>
                </a:lnTo>
                <a:lnTo>
                  <a:pt x="288" y="512"/>
                </a:lnTo>
                <a:lnTo>
                  <a:pt x="288" y="504"/>
                </a:lnTo>
                <a:lnTo>
                  <a:pt x="280" y="496"/>
                </a:lnTo>
                <a:lnTo>
                  <a:pt x="288" y="488"/>
                </a:lnTo>
                <a:lnTo>
                  <a:pt x="288" y="480"/>
                </a:lnTo>
                <a:lnTo>
                  <a:pt x="288" y="472"/>
                </a:lnTo>
                <a:lnTo>
                  <a:pt x="288" y="464"/>
                </a:lnTo>
                <a:lnTo>
                  <a:pt x="288" y="456"/>
                </a:lnTo>
                <a:lnTo>
                  <a:pt x="296" y="456"/>
                </a:lnTo>
                <a:lnTo>
                  <a:pt x="296" y="448"/>
                </a:lnTo>
                <a:lnTo>
                  <a:pt x="296" y="432"/>
                </a:lnTo>
                <a:lnTo>
                  <a:pt x="304" y="424"/>
                </a:lnTo>
                <a:lnTo>
                  <a:pt x="312" y="400"/>
                </a:lnTo>
                <a:lnTo>
                  <a:pt x="320" y="392"/>
                </a:lnTo>
                <a:lnTo>
                  <a:pt x="320" y="384"/>
                </a:lnTo>
                <a:lnTo>
                  <a:pt x="320" y="376"/>
                </a:lnTo>
                <a:lnTo>
                  <a:pt x="320" y="360"/>
                </a:lnTo>
                <a:lnTo>
                  <a:pt x="320" y="344"/>
                </a:lnTo>
                <a:lnTo>
                  <a:pt x="312" y="344"/>
                </a:lnTo>
                <a:lnTo>
                  <a:pt x="312" y="336"/>
                </a:lnTo>
                <a:lnTo>
                  <a:pt x="312" y="320"/>
                </a:lnTo>
                <a:lnTo>
                  <a:pt x="312" y="312"/>
                </a:lnTo>
                <a:lnTo>
                  <a:pt x="296" y="72"/>
                </a:lnTo>
                <a:lnTo>
                  <a:pt x="288" y="72"/>
                </a:lnTo>
                <a:lnTo>
                  <a:pt x="280" y="56"/>
                </a:lnTo>
                <a:lnTo>
                  <a:pt x="280" y="48"/>
                </a:lnTo>
                <a:lnTo>
                  <a:pt x="280" y="40"/>
                </a:lnTo>
                <a:lnTo>
                  <a:pt x="264" y="32"/>
                </a:lnTo>
                <a:lnTo>
                  <a:pt x="264" y="16"/>
                </a:lnTo>
                <a:lnTo>
                  <a:pt x="264" y="8"/>
                </a:lnTo>
                <a:lnTo>
                  <a:pt x="264" y="0"/>
                </a:lnTo>
                <a:lnTo>
                  <a:pt x="56" y="16"/>
                </a:lnTo>
                <a:lnTo>
                  <a:pt x="64" y="16"/>
                </a:lnTo>
                <a:lnTo>
                  <a:pt x="72" y="32"/>
                </a:lnTo>
                <a:lnTo>
                  <a:pt x="72" y="40"/>
                </a:lnTo>
                <a:lnTo>
                  <a:pt x="80" y="40"/>
                </a:lnTo>
                <a:lnTo>
                  <a:pt x="88" y="48"/>
                </a:lnTo>
                <a:lnTo>
                  <a:pt x="96" y="48"/>
                </a:lnTo>
                <a:lnTo>
                  <a:pt x="96" y="64"/>
                </a:lnTo>
                <a:lnTo>
                  <a:pt x="96" y="72"/>
                </a:lnTo>
                <a:lnTo>
                  <a:pt x="88" y="88"/>
                </a:lnTo>
                <a:lnTo>
                  <a:pt x="80" y="88"/>
                </a:lnTo>
                <a:lnTo>
                  <a:pt x="80" y="96"/>
                </a:lnTo>
                <a:lnTo>
                  <a:pt x="80" y="104"/>
                </a:lnTo>
                <a:lnTo>
                  <a:pt x="80" y="112"/>
                </a:lnTo>
                <a:lnTo>
                  <a:pt x="64" y="112"/>
                </a:lnTo>
                <a:lnTo>
                  <a:pt x="64" y="120"/>
                </a:lnTo>
                <a:lnTo>
                  <a:pt x="48" y="120"/>
                </a:lnTo>
                <a:lnTo>
                  <a:pt x="32" y="128"/>
                </a:lnTo>
                <a:lnTo>
                  <a:pt x="32" y="144"/>
                </a:lnTo>
                <a:lnTo>
                  <a:pt x="32" y="152"/>
                </a:lnTo>
                <a:lnTo>
                  <a:pt x="40" y="168"/>
                </a:lnTo>
                <a:lnTo>
                  <a:pt x="40" y="176"/>
                </a:lnTo>
                <a:lnTo>
                  <a:pt x="32" y="184"/>
                </a:lnTo>
                <a:lnTo>
                  <a:pt x="32" y="192"/>
                </a:lnTo>
                <a:lnTo>
                  <a:pt x="32" y="200"/>
                </a:lnTo>
                <a:lnTo>
                  <a:pt x="24" y="208"/>
                </a:lnTo>
                <a:lnTo>
                  <a:pt x="8" y="208"/>
                </a:lnTo>
                <a:lnTo>
                  <a:pt x="8" y="224"/>
                </a:lnTo>
                <a:lnTo>
                  <a:pt x="16" y="224"/>
                </a:lnTo>
                <a:lnTo>
                  <a:pt x="8" y="232"/>
                </a:lnTo>
                <a:lnTo>
                  <a:pt x="8" y="240"/>
                </a:lnTo>
                <a:lnTo>
                  <a:pt x="0" y="248"/>
                </a:lnTo>
                <a:lnTo>
                  <a:pt x="0" y="272"/>
                </a:lnTo>
                <a:lnTo>
                  <a:pt x="24" y="312"/>
                </a:lnTo>
                <a:lnTo>
                  <a:pt x="56" y="336"/>
                </a:lnTo>
                <a:lnTo>
                  <a:pt x="72" y="344"/>
                </a:lnTo>
                <a:lnTo>
                  <a:pt x="72" y="384"/>
                </a:lnTo>
                <a:lnTo>
                  <a:pt x="88" y="384"/>
                </a:lnTo>
                <a:lnTo>
                  <a:pt x="88" y="368"/>
                </a:lnTo>
                <a:lnTo>
                  <a:pt x="104" y="376"/>
                </a:lnTo>
                <a:lnTo>
                  <a:pt x="120" y="384"/>
                </a:lnTo>
                <a:lnTo>
                  <a:pt x="120" y="392"/>
                </a:lnTo>
                <a:lnTo>
                  <a:pt x="112" y="408"/>
                </a:lnTo>
                <a:lnTo>
                  <a:pt x="112" y="424"/>
                </a:lnTo>
                <a:lnTo>
                  <a:pt x="104" y="432"/>
                </a:lnTo>
                <a:lnTo>
                  <a:pt x="104" y="448"/>
                </a:lnTo>
                <a:lnTo>
                  <a:pt x="112" y="464"/>
                </a:lnTo>
                <a:lnTo>
                  <a:pt x="136" y="472"/>
                </a:lnTo>
                <a:lnTo>
                  <a:pt x="136" y="480"/>
                </a:lnTo>
                <a:lnTo>
                  <a:pt x="152" y="480"/>
                </a:lnTo>
                <a:lnTo>
                  <a:pt x="160" y="488"/>
                </a:lnTo>
                <a:lnTo>
                  <a:pt x="176" y="496"/>
                </a:lnTo>
                <a:lnTo>
                  <a:pt x="176" y="512"/>
                </a:lnTo>
                <a:lnTo>
                  <a:pt x="184" y="528"/>
                </a:lnTo>
                <a:lnTo>
                  <a:pt x="176" y="536"/>
                </a:lnTo>
                <a:lnTo>
                  <a:pt x="176" y="544"/>
                </a:lnTo>
                <a:lnTo>
                  <a:pt x="184" y="552"/>
                </a:lnTo>
                <a:lnTo>
                  <a:pt x="192" y="560"/>
                </a:lnTo>
                <a:lnTo>
                  <a:pt x="192" y="568"/>
                </a:lnTo>
                <a:lnTo>
                  <a:pt x="192" y="560"/>
                </a:lnTo>
                <a:lnTo>
                  <a:pt x="192" y="552"/>
                </a:lnTo>
                <a:lnTo>
                  <a:pt x="200" y="552"/>
                </a:lnTo>
                <a:lnTo>
                  <a:pt x="200" y="560"/>
                </a:lnTo>
                <a:lnTo>
                  <a:pt x="208" y="552"/>
                </a:lnTo>
                <a:lnTo>
                  <a:pt x="216" y="544"/>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77" name="Freeform 57"/>
          <p:cNvSpPr>
            <a:spLocks/>
          </p:cNvSpPr>
          <p:nvPr/>
        </p:nvSpPr>
        <p:spPr bwMode="auto">
          <a:xfrm>
            <a:off x="8054976" y="2471739"/>
            <a:ext cx="555625" cy="776287"/>
          </a:xfrm>
          <a:custGeom>
            <a:avLst/>
            <a:gdLst>
              <a:gd name="T0" fmla="*/ 482516 w 304"/>
              <a:gd name="T1" fmla="*/ 688405 h 424"/>
              <a:gd name="T2" fmla="*/ 482516 w 304"/>
              <a:gd name="T3" fmla="*/ 659112 h 424"/>
              <a:gd name="T4" fmla="*/ 511760 w 304"/>
              <a:gd name="T5" fmla="*/ 615171 h 424"/>
              <a:gd name="T6" fmla="*/ 526382 w 304"/>
              <a:gd name="T7" fmla="*/ 585877 h 424"/>
              <a:gd name="T8" fmla="*/ 526382 w 304"/>
              <a:gd name="T9" fmla="*/ 556583 h 424"/>
              <a:gd name="T10" fmla="*/ 541003 w 304"/>
              <a:gd name="T11" fmla="*/ 541936 h 424"/>
              <a:gd name="T12" fmla="*/ 555625 w 304"/>
              <a:gd name="T13" fmla="*/ 556583 h 424"/>
              <a:gd name="T14" fmla="*/ 555625 w 304"/>
              <a:gd name="T15" fmla="*/ 483349 h 424"/>
              <a:gd name="T16" fmla="*/ 482516 w 304"/>
              <a:gd name="T17" fmla="*/ 292939 h 424"/>
              <a:gd name="T18" fmla="*/ 438651 w 304"/>
              <a:gd name="T19" fmla="*/ 307585 h 424"/>
              <a:gd name="T20" fmla="*/ 424030 w 304"/>
              <a:gd name="T21" fmla="*/ 336879 h 424"/>
              <a:gd name="T22" fmla="*/ 394786 w 304"/>
              <a:gd name="T23" fmla="*/ 366173 h 424"/>
              <a:gd name="T24" fmla="*/ 394786 w 304"/>
              <a:gd name="T25" fmla="*/ 395467 h 424"/>
              <a:gd name="T26" fmla="*/ 350921 w 304"/>
              <a:gd name="T27" fmla="*/ 380820 h 424"/>
              <a:gd name="T28" fmla="*/ 350921 w 304"/>
              <a:gd name="T29" fmla="*/ 322232 h 424"/>
              <a:gd name="T30" fmla="*/ 380164 w 304"/>
              <a:gd name="T31" fmla="*/ 307585 h 424"/>
              <a:gd name="T32" fmla="*/ 394786 w 304"/>
              <a:gd name="T33" fmla="*/ 263645 h 424"/>
              <a:gd name="T34" fmla="*/ 409408 w 304"/>
              <a:gd name="T35" fmla="*/ 234351 h 424"/>
              <a:gd name="T36" fmla="*/ 394786 w 304"/>
              <a:gd name="T37" fmla="*/ 146469 h 424"/>
              <a:gd name="T38" fmla="*/ 380164 w 304"/>
              <a:gd name="T39" fmla="*/ 117175 h 424"/>
              <a:gd name="T40" fmla="*/ 394786 w 304"/>
              <a:gd name="T41" fmla="*/ 117175 h 424"/>
              <a:gd name="T42" fmla="*/ 365543 w 304"/>
              <a:gd name="T43" fmla="*/ 73235 h 424"/>
              <a:gd name="T44" fmla="*/ 321678 w 304"/>
              <a:gd name="T45" fmla="*/ 58588 h 424"/>
              <a:gd name="T46" fmla="*/ 292434 w 304"/>
              <a:gd name="T47" fmla="*/ 43941 h 424"/>
              <a:gd name="T48" fmla="*/ 263191 w 304"/>
              <a:gd name="T49" fmla="*/ 29294 h 424"/>
              <a:gd name="T50" fmla="*/ 204704 w 304"/>
              <a:gd name="T51" fmla="*/ 0 h 424"/>
              <a:gd name="T52" fmla="*/ 190082 w 304"/>
              <a:gd name="T53" fmla="*/ 14647 h 424"/>
              <a:gd name="T54" fmla="*/ 175461 w 304"/>
              <a:gd name="T55" fmla="*/ 14647 h 424"/>
              <a:gd name="T56" fmla="*/ 160839 w 304"/>
              <a:gd name="T57" fmla="*/ 29294 h 424"/>
              <a:gd name="T58" fmla="*/ 175461 w 304"/>
              <a:gd name="T59" fmla="*/ 73235 h 424"/>
              <a:gd name="T60" fmla="*/ 175461 w 304"/>
              <a:gd name="T61" fmla="*/ 87882 h 424"/>
              <a:gd name="T62" fmla="*/ 131595 w 304"/>
              <a:gd name="T63" fmla="*/ 131822 h 424"/>
              <a:gd name="T64" fmla="*/ 116974 w 304"/>
              <a:gd name="T65" fmla="*/ 205057 h 424"/>
              <a:gd name="T66" fmla="*/ 102352 w 304"/>
              <a:gd name="T67" fmla="*/ 205057 h 424"/>
              <a:gd name="T68" fmla="*/ 102352 w 304"/>
              <a:gd name="T69" fmla="*/ 146469 h 424"/>
              <a:gd name="T70" fmla="*/ 102352 w 304"/>
              <a:gd name="T71" fmla="*/ 131822 h 424"/>
              <a:gd name="T72" fmla="*/ 73109 w 304"/>
              <a:gd name="T73" fmla="*/ 175763 h 424"/>
              <a:gd name="T74" fmla="*/ 58487 w 304"/>
              <a:gd name="T75" fmla="*/ 175763 h 424"/>
              <a:gd name="T76" fmla="*/ 43865 w 304"/>
              <a:gd name="T77" fmla="*/ 190410 h 424"/>
              <a:gd name="T78" fmla="*/ 43865 w 304"/>
              <a:gd name="T79" fmla="*/ 219704 h 424"/>
              <a:gd name="T80" fmla="*/ 29243 w 304"/>
              <a:gd name="T81" fmla="*/ 248998 h 424"/>
              <a:gd name="T82" fmla="*/ 14622 w 304"/>
              <a:gd name="T83" fmla="*/ 336879 h 424"/>
              <a:gd name="T84" fmla="*/ 14622 w 304"/>
              <a:gd name="T85" fmla="*/ 380820 h 424"/>
              <a:gd name="T86" fmla="*/ 0 w 304"/>
              <a:gd name="T87" fmla="*/ 410114 h 424"/>
              <a:gd name="T88" fmla="*/ 58487 w 304"/>
              <a:gd name="T89" fmla="*/ 512642 h 424"/>
              <a:gd name="T90" fmla="*/ 58487 w 304"/>
              <a:gd name="T91" fmla="*/ 673759 h 424"/>
              <a:gd name="T92" fmla="*/ 29243 w 304"/>
              <a:gd name="T93" fmla="*/ 746993 h 424"/>
              <a:gd name="T94" fmla="*/ 0 w 304"/>
              <a:gd name="T95" fmla="*/ 776287 h 424"/>
              <a:gd name="T96" fmla="*/ 277813 w 304"/>
              <a:gd name="T97" fmla="*/ 746993 h 424"/>
              <a:gd name="T98" fmla="*/ 453273 w 304"/>
              <a:gd name="T99" fmla="*/ 746993 h 4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4"/>
              <a:gd name="T151" fmla="*/ 0 h 424"/>
              <a:gd name="T152" fmla="*/ 304 w 304"/>
              <a:gd name="T153" fmla="*/ 424 h 4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4" h="424">
                <a:moveTo>
                  <a:pt x="248" y="400"/>
                </a:moveTo>
                <a:lnTo>
                  <a:pt x="248" y="392"/>
                </a:lnTo>
                <a:lnTo>
                  <a:pt x="264" y="376"/>
                </a:lnTo>
                <a:lnTo>
                  <a:pt x="264" y="368"/>
                </a:lnTo>
                <a:lnTo>
                  <a:pt x="264" y="360"/>
                </a:lnTo>
                <a:lnTo>
                  <a:pt x="264" y="344"/>
                </a:lnTo>
                <a:lnTo>
                  <a:pt x="272" y="336"/>
                </a:lnTo>
                <a:lnTo>
                  <a:pt x="280" y="336"/>
                </a:lnTo>
                <a:lnTo>
                  <a:pt x="288" y="328"/>
                </a:lnTo>
                <a:lnTo>
                  <a:pt x="288" y="320"/>
                </a:lnTo>
                <a:lnTo>
                  <a:pt x="288" y="312"/>
                </a:lnTo>
                <a:lnTo>
                  <a:pt x="288" y="304"/>
                </a:lnTo>
                <a:lnTo>
                  <a:pt x="288" y="296"/>
                </a:lnTo>
                <a:lnTo>
                  <a:pt x="296" y="296"/>
                </a:lnTo>
                <a:lnTo>
                  <a:pt x="304" y="304"/>
                </a:lnTo>
                <a:lnTo>
                  <a:pt x="304" y="296"/>
                </a:lnTo>
                <a:lnTo>
                  <a:pt x="304" y="264"/>
                </a:lnTo>
                <a:lnTo>
                  <a:pt x="296" y="200"/>
                </a:lnTo>
                <a:lnTo>
                  <a:pt x="272" y="160"/>
                </a:lnTo>
                <a:lnTo>
                  <a:pt x="264" y="160"/>
                </a:lnTo>
                <a:lnTo>
                  <a:pt x="256" y="160"/>
                </a:lnTo>
                <a:lnTo>
                  <a:pt x="248" y="168"/>
                </a:lnTo>
                <a:lnTo>
                  <a:pt x="240" y="168"/>
                </a:lnTo>
                <a:lnTo>
                  <a:pt x="232" y="176"/>
                </a:lnTo>
                <a:lnTo>
                  <a:pt x="232" y="184"/>
                </a:lnTo>
                <a:lnTo>
                  <a:pt x="224" y="200"/>
                </a:lnTo>
                <a:lnTo>
                  <a:pt x="216" y="200"/>
                </a:lnTo>
                <a:lnTo>
                  <a:pt x="216" y="208"/>
                </a:lnTo>
                <a:lnTo>
                  <a:pt x="216" y="216"/>
                </a:lnTo>
                <a:lnTo>
                  <a:pt x="208" y="216"/>
                </a:lnTo>
                <a:lnTo>
                  <a:pt x="200" y="208"/>
                </a:lnTo>
                <a:lnTo>
                  <a:pt x="192" y="208"/>
                </a:lnTo>
                <a:lnTo>
                  <a:pt x="192" y="192"/>
                </a:lnTo>
                <a:lnTo>
                  <a:pt x="192" y="176"/>
                </a:lnTo>
                <a:lnTo>
                  <a:pt x="200" y="176"/>
                </a:lnTo>
                <a:lnTo>
                  <a:pt x="208" y="168"/>
                </a:lnTo>
                <a:lnTo>
                  <a:pt x="216" y="144"/>
                </a:lnTo>
                <a:lnTo>
                  <a:pt x="224" y="136"/>
                </a:lnTo>
                <a:lnTo>
                  <a:pt x="224" y="128"/>
                </a:lnTo>
                <a:lnTo>
                  <a:pt x="224" y="104"/>
                </a:lnTo>
                <a:lnTo>
                  <a:pt x="224" y="96"/>
                </a:lnTo>
                <a:lnTo>
                  <a:pt x="216" y="80"/>
                </a:lnTo>
                <a:lnTo>
                  <a:pt x="208" y="72"/>
                </a:lnTo>
                <a:lnTo>
                  <a:pt x="208" y="64"/>
                </a:lnTo>
                <a:lnTo>
                  <a:pt x="216" y="64"/>
                </a:lnTo>
                <a:lnTo>
                  <a:pt x="224" y="64"/>
                </a:lnTo>
                <a:lnTo>
                  <a:pt x="216" y="56"/>
                </a:lnTo>
                <a:lnTo>
                  <a:pt x="200" y="40"/>
                </a:lnTo>
                <a:lnTo>
                  <a:pt x="192" y="40"/>
                </a:lnTo>
                <a:lnTo>
                  <a:pt x="176" y="32"/>
                </a:lnTo>
                <a:lnTo>
                  <a:pt x="168" y="24"/>
                </a:lnTo>
                <a:lnTo>
                  <a:pt x="160" y="24"/>
                </a:lnTo>
                <a:lnTo>
                  <a:pt x="144" y="16"/>
                </a:lnTo>
                <a:lnTo>
                  <a:pt x="128" y="8"/>
                </a:lnTo>
                <a:lnTo>
                  <a:pt x="112" y="0"/>
                </a:lnTo>
                <a:lnTo>
                  <a:pt x="104" y="0"/>
                </a:lnTo>
                <a:lnTo>
                  <a:pt x="104" y="8"/>
                </a:lnTo>
                <a:lnTo>
                  <a:pt x="96" y="8"/>
                </a:lnTo>
                <a:lnTo>
                  <a:pt x="96" y="16"/>
                </a:lnTo>
                <a:lnTo>
                  <a:pt x="88" y="16"/>
                </a:lnTo>
                <a:lnTo>
                  <a:pt x="88" y="32"/>
                </a:lnTo>
                <a:lnTo>
                  <a:pt x="96" y="40"/>
                </a:lnTo>
                <a:lnTo>
                  <a:pt x="96" y="48"/>
                </a:lnTo>
                <a:lnTo>
                  <a:pt x="88" y="48"/>
                </a:lnTo>
                <a:lnTo>
                  <a:pt x="72" y="56"/>
                </a:lnTo>
                <a:lnTo>
                  <a:pt x="72" y="72"/>
                </a:lnTo>
                <a:lnTo>
                  <a:pt x="72" y="96"/>
                </a:lnTo>
                <a:lnTo>
                  <a:pt x="72" y="104"/>
                </a:lnTo>
                <a:lnTo>
                  <a:pt x="64" y="112"/>
                </a:lnTo>
                <a:lnTo>
                  <a:pt x="56" y="112"/>
                </a:lnTo>
                <a:lnTo>
                  <a:pt x="56" y="104"/>
                </a:lnTo>
                <a:lnTo>
                  <a:pt x="56" y="80"/>
                </a:lnTo>
                <a:lnTo>
                  <a:pt x="56" y="72"/>
                </a:lnTo>
                <a:lnTo>
                  <a:pt x="48" y="80"/>
                </a:lnTo>
                <a:lnTo>
                  <a:pt x="40" y="96"/>
                </a:lnTo>
                <a:lnTo>
                  <a:pt x="32" y="96"/>
                </a:lnTo>
                <a:lnTo>
                  <a:pt x="24" y="104"/>
                </a:lnTo>
                <a:lnTo>
                  <a:pt x="24" y="120"/>
                </a:lnTo>
                <a:lnTo>
                  <a:pt x="16" y="120"/>
                </a:lnTo>
                <a:lnTo>
                  <a:pt x="16" y="128"/>
                </a:lnTo>
                <a:lnTo>
                  <a:pt x="16" y="136"/>
                </a:lnTo>
                <a:lnTo>
                  <a:pt x="16" y="152"/>
                </a:lnTo>
                <a:lnTo>
                  <a:pt x="8" y="184"/>
                </a:lnTo>
                <a:lnTo>
                  <a:pt x="0" y="192"/>
                </a:lnTo>
                <a:lnTo>
                  <a:pt x="8" y="208"/>
                </a:lnTo>
                <a:lnTo>
                  <a:pt x="8" y="216"/>
                </a:lnTo>
                <a:lnTo>
                  <a:pt x="8" y="224"/>
                </a:lnTo>
                <a:lnTo>
                  <a:pt x="0" y="224"/>
                </a:lnTo>
                <a:lnTo>
                  <a:pt x="0" y="232"/>
                </a:lnTo>
                <a:lnTo>
                  <a:pt x="16" y="272"/>
                </a:lnTo>
                <a:lnTo>
                  <a:pt x="32" y="280"/>
                </a:lnTo>
                <a:lnTo>
                  <a:pt x="40" y="304"/>
                </a:lnTo>
                <a:lnTo>
                  <a:pt x="40" y="344"/>
                </a:lnTo>
                <a:lnTo>
                  <a:pt x="32" y="368"/>
                </a:lnTo>
                <a:lnTo>
                  <a:pt x="24" y="384"/>
                </a:lnTo>
                <a:lnTo>
                  <a:pt x="16" y="400"/>
                </a:lnTo>
                <a:lnTo>
                  <a:pt x="16" y="408"/>
                </a:lnTo>
                <a:lnTo>
                  <a:pt x="8" y="424"/>
                </a:lnTo>
                <a:lnTo>
                  <a:pt x="0" y="424"/>
                </a:lnTo>
                <a:lnTo>
                  <a:pt x="152" y="408"/>
                </a:lnTo>
                <a:lnTo>
                  <a:pt x="152" y="424"/>
                </a:lnTo>
                <a:lnTo>
                  <a:pt x="248" y="408"/>
                </a:lnTo>
                <a:lnTo>
                  <a:pt x="248" y="400"/>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78" name="Freeform 58"/>
          <p:cNvSpPr>
            <a:spLocks/>
          </p:cNvSpPr>
          <p:nvPr/>
        </p:nvSpPr>
        <p:spPr bwMode="auto">
          <a:xfrm>
            <a:off x="7513639" y="2208213"/>
            <a:ext cx="833437" cy="438150"/>
          </a:xfrm>
          <a:custGeom>
            <a:avLst/>
            <a:gdLst>
              <a:gd name="T0" fmla="*/ 43865 w 456"/>
              <a:gd name="T1" fmla="*/ 219075 h 240"/>
              <a:gd name="T2" fmla="*/ 204704 w 456"/>
              <a:gd name="T3" fmla="*/ 277495 h 240"/>
              <a:gd name="T4" fmla="*/ 307056 w 456"/>
              <a:gd name="T5" fmla="*/ 306705 h 240"/>
              <a:gd name="T6" fmla="*/ 350921 w 456"/>
              <a:gd name="T7" fmla="*/ 365125 h 240"/>
              <a:gd name="T8" fmla="*/ 365543 w 456"/>
              <a:gd name="T9" fmla="*/ 394335 h 240"/>
              <a:gd name="T10" fmla="*/ 380164 w 456"/>
              <a:gd name="T11" fmla="*/ 438150 h 240"/>
              <a:gd name="T12" fmla="*/ 394786 w 456"/>
              <a:gd name="T13" fmla="*/ 408940 h 240"/>
              <a:gd name="T14" fmla="*/ 438651 w 456"/>
              <a:gd name="T15" fmla="*/ 321310 h 240"/>
              <a:gd name="T16" fmla="*/ 453273 w 456"/>
              <a:gd name="T17" fmla="*/ 277495 h 240"/>
              <a:gd name="T18" fmla="*/ 453273 w 456"/>
              <a:gd name="T19" fmla="*/ 321310 h 240"/>
              <a:gd name="T20" fmla="*/ 482516 w 456"/>
              <a:gd name="T21" fmla="*/ 292100 h 240"/>
              <a:gd name="T22" fmla="*/ 497138 w 456"/>
              <a:gd name="T23" fmla="*/ 277495 h 240"/>
              <a:gd name="T24" fmla="*/ 497138 w 456"/>
              <a:gd name="T25" fmla="*/ 306705 h 240"/>
              <a:gd name="T26" fmla="*/ 511760 w 456"/>
              <a:gd name="T27" fmla="*/ 306705 h 240"/>
              <a:gd name="T28" fmla="*/ 526381 w 456"/>
              <a:gd name="T29" fmla="*/ 277495 h 240"/>
              <a:gd name="T30" fmla="*/ 584868 w 456"/>
              <a:gd name="T31" fmla="*/ 248285 h 240"/>
              <a:gd name="T32" fmla="*/ 614112 w 456"/>
              <a:gd name="T33" fmla="*/ 248285 h 240"/>
              <a:gd name="T34" fmla="*/ 687220 w 456"/>
              <a:gd name="T35" fmla="*/ 219075 h 240"/>
              <a:gd name="T36" fmla="*/ 731085 w 456"/>
              <a:gd name="T37" fmla="*/ 262890 h 240"/>
              <a:gd name="T38" fmla="*/ 731085 w 456"/>
              <a:gd name="T39" fmla="*/ 233680 h 240"/>
              <a:gd name="T40" fmla="*/ 745707 w 456"/>
              <a:gd name="T41" fmla="*/ 219075 h 240"/>
              <a:gd name="T42" fmla="*/ 789572 w 456"/>
              <a:gd name="T43" fmla="*/ 219075 h 240"/>
              <a:gd name="T44" fmla="*/ 833437 w 456"/>
              <a:gd name="T45" fmla="*/ 204470 h 240"/>
              <a:gd name="T46" fmla="*/ 818815 w 456"/>
              <a:gd name="T47" fmla="*/ 189865 h 240"/>
              <a:gd name="T48" fmla="*/ 789572 w 456"/>
              <a:gd name="T49" fmla="*/ 131445 h 240"/>
              <a:gd name="T50" fmla="*/ 745707 w 456"/>
              <a:gd name="T51" fmla="*/ 146050 h 240"/>
              <a:gd name="T52" fmla="*/ 716463 w 456"/>
              <a:gd name="T53" fmla="*/ 146050 h 240"/>
              <a:gd name="T54" fmla="*/ 687220 w 456"/>
              <a:gd name="T55" fmla="*/ 102235 h 240"/>
              <a:gd name="T56" fmla="*/ 657977 w 456"/>
              <a:gd name="T57" fmla="*/ 102235 h 240"/>
              <a:gd name="T58" fmla="*/ 541003 w 456"/>
              <a:gd name="T59" fmla="*/ 116840 h 240"/>
              <a:gd name="T60" fmla="*/ 482516 w 456"/>
              <a:gd name="T61" fmla="*/ 175260 h 240"/>
              <a:gd name="T62" fmla="*/ 453273 w 456"/>
              <a:gd name="T63" fmla="*/ 175260 h 240"/>
              <a:gd name="T64" fmla="*/ 424029 w 456"/>
              <a:gd name="T65" fmla="*/ 175260 h 240"/>
              <a:gd name="T66" fmla="*/ 380164 w 456"/>
              <a:gd name="T67" fmla="*/ 160655 h 240"/>
              <a:gd name="T68" fmla="*/ 307056 w 456"/>
              <a:gd name="T69" fmla="*/ 102235 h 240"/>
              <a:gd name="T70" fmla="*/ 277812 w 456"/>
              <a:gd name="T71" fmla="*/ 102235 h 240"/>
              <a:gd name="T72" fmla="*/ 248569 w 456"/>
              <a:gd name="T73" fmla="*/ 131445 h 240"/>
              <a:gd name="T74" fmla="*/ 248569 w 456"/>
              <a:gd name="T75" fmla="*/ 102235 h 240"/>
              <a:gd name="T76" fmla="*/ 233947 w 456"/>
              <a:gd name="T77" fmla="*/ 73025 h 240"/>
              <a:gd name="T78" fmla="*/ 248569 w 456"/>
              <a:gd name="T79" fmla="*/ 73025 h 240"/>
              <a:gd name="T80" fmla="*/ 248569 w 456"/>
              <a:gd name="T81" fmla="*/ 87630 h 240"/>
              <a:gd name="T82" fmla="*/ 277812 w 456"/>
              <a:gd name="T83" fmla="*/ 58420 h 240"/>
              <a:gd name="T84" fmla="*/ 307056 w 456"/>
              <a:gd name="T85" fmla="*/ 14605 h 240"/>
              <a:gd name="T86" fmla="*/ 336299 w 456"/>
              <a:gd name="T87" fmla="*/ 0 h 240"/>
              <a:gd name="T88" fmla="*/ 219326 w 456"/>
              <a:gd name="T89" fmla="*/ 43815 h 240"/>
              <a:gd name="T90" fmla="*/ 175460 w 456"/>
              <a:gd name="T91" fmla="*/ 102235 h 240"/>
              <a:gd name="T92" fmla="*/ 102352 w 456"/>
              <a:gd name="T93" fmla="*/ 131445 h 240"/>
              <a:gd name="T94" fmla="*/ 14622 w 456"/>
              <a:gd name="T95" fmla="*/ 175260 h 2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6"/>
              <a:gd name="T145" fmla="*/ 0 h 240"/>
              <a:gd name="T146" fmla="*/ 456 w 456"/>
              <a:gd name="T147" fmla="*/ 240 h 2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6" h="240">
                <a:moveTo>
                  <a:pt x="0" y="104"/>
                </a:moveTo>
                <a:lnTo>
                  <a:pt x="0" y="104"/>
                </a:lnTo>
                <a:lnTo>
                  <a:pt x="16" y="104"/>
                </a:lnTo>
                <a:lnTo>
                  <a:pt x="24" y="120"/>
                </a:lnTo>
                <a:lnTo>
                  <a:pt x="24" y="128"/>
                </a:lnTo>
                <a:lnTo>
                  <a:pt x="56" y="128"/>
                </a:lnTo>
                <a:lnTo>
                  <a:pt x="104" y="136"/>
                </a:lnTo>
                <a:lnTo>
                  <a:pt x="112" y="152"/>
                </a:lnTo>
                <a:lnTo>
                  <a:pt x="160" y="160"/>
                </a:lnTo>
                <a:lnTo>
                  <a:pt x="168" y="160"/>
                </a:lnTo>
                <a:lnTo>
                  <a:pt x="168" y="168"/>
                </a:lnTo>
                <a:lnTo>
                  <a:pt x="176" y="168"/>
                </a:lnTo>
                <a:lnTo>
                  <a:pt x="192" y="176"/>
                </a:lnTo>
                <a:lnTo>
                  <a:pt x="192" y="200"/>
                </a:lnTo>
                <a:lnTo>
                  <a:pt x="184" y="208"/>
                </a:lnTo>
                <a:lnTo>
                  <a:pt x="184" y="216"/>
                </a:lnTo>
                <a:lnTo>
                  <a:pt x="200" y="216"/>
                </a:lnTo>
                <a:lnTo>
                  <a:pt x="200" y="224"/>
                </a:lnTo>
                <a:lnTo>
                  <a:pt x="200" y="240"/>
                </a:lnTo>
                <a:lnTo>
                  <a:pt x="208" y="240"/>
                </a:lnTo>
                <a:lnTo>
                  <a:pt x="216" y="224"/>
                </a:lnTo>
                <a:lnTo>
                  <a:pt x="232" y="192"/>
                </a:lnTo>
                <a:lnTo>
                  <a:pt x="240" y="176"/>
                </a:lnTo>
                <a:lnTo>
                  <a:pt x="240" y="152"/>
                </a:lnTo>
                <a:lnTo>
                  <a:pt x="248" y="152"/>
                </a:lnTo>
                <a:lnTo>
                  <a:pt x="248" y="160"/>
                </a:lnTo>
                <a:lnTo>
                  <a:pt x="248" y="168"/>
                </a:lnTo>
                <a:lnTo>
                  <a:pt x="248" y="176"/>
                </a:lnTo>
                <a:lnTo>
                  <a:pt x="264" y="160"/>
                </a:lnTo>
                <a:lnTo>
                  <a:pt x="272" y="152"/>
                </a:lnTo>
                <a:lnTo>
                  <a:pt x="280" y="152"/>
                </a:lnTo>
                <a:lnTo>
                  <a:pt x="272" y="160"/>
                </a:lnTo>
                <a:lnTo>
                  <a:pt x="272" y="168"/>
                </a:lnTo>
                <a:lnTo>
                  <a:pt x="272" y="176"/>
                </a:lnTo>
                <a:lnTo>
                  <a:pt x="280" y="168"/>
                </a:lnTo>
                <a:lnTo>
                  <a:pt x="288" y="160"/>
                </a:lnTo>
                <a:lnTo>
                  <a:pt x="296" y="152"/>
                </a:lnTo>
                <a:lnTo>
                  <a:pt x="288" y="152"/>
                </a:lnTo>
                <a:lnTo>
                  <a:pt x="288" y="144"/>
                </a:lnTo>
                <a:lnTo>
                  <a:pt x="296" y="136"/>
                </a:lnTo>
                <a:lnTo>
                  <a:pt x="304" y="136"/>
                </a:lnTo>
                <a:lnTo>
                  <a:pt x="320" y="136"/>
                </a:lnTo>
                <a:lnTo>
                  <a:pt x="336" y="136"/>
                </a:lnTo>
                <a:lnTo>
                  <a:pt x="344" y="120"/>
                </a:lnTo>
                <a:lnTo>
                  <a:pt x="376" y="120"/>
                </a:lnTo>
                <a:lnTo>
                  <a:pt x="384" y="128"/>
                </a:lnTo>
                <a:lnTo>
                  <a:pt x="400" y="136"/>
                </a:lnTo>
                <a:lnTo>
                  <a:pt x="400" y="144"/>
                </a:lnTo>
                <a:lnTo>
                  <a:pt x="408" y="144"/>
                </a:lnTo>
                <a:lnTo>
                  <a:pt x="400" y="128"/>
                </a:lnTo>
                <a:lnTo>
                  <a:pt x="408" y="120"/>
                </a:lnTo>
                <a:lnTo>
                  <a:pt x="408" y="128"/>
                </a:lnTo>
                <a:lnTo>
                  <a:pt x="416" y="128"/>
                </a:lnTo>
                <a:lnTo>
                  <a:pt x="424" y="120"/>
                </a:lnTo>
                <a:lnTo>
                  <a:pt x="432" y="120"/>
                </a:lnTo>
                <a:lnTo>
                  <a:pt x="456" y="120"/>
                </a:lnTo>
                <a:lnTo>
                  <a:pt x="456" y="112"/>
                </a:lnTo>
                <a:lnTo>
                  <a:pt x="448" y="104"/>
                </a:lnTo>
                <a:lnTo>
                  <a:pt x="432" y="104"/>
                </a:lnTo>
                <a:lnTo>
                  <a:pt x="432" y="96"/>
                </a:lnTo>
                <a:lnTo>
                  <a:pt x="432" y="72"/>
                </a:lnTo>
                <a:lnTo>
                  <a:pt x="424" y="72"/>
                </a:lnTo>
                <a:lnTo>
                  <a:pt x="416" y="80"/>
                </a:lnTo>
                <a:lnTo>
                  <a:pt x="408" y="80"/>
                </a:lnTo>
                <a:lnTo>
                  <a:pt x="400" y="80"/>
                </a:lnTo>
                <a:lnTo>
                  <a:pt x="392" y="80"/>
                </a:lnTo>
                <a:lnTo>
                  <a:pt x="376" y="80"/>
                </a:lnTo>
                <a:lnTo>
                  <a:pt x="376" y="72"/>
                </a:lnTo>
                <a:lnTo>
                  <a:pt x="376" y="56"/>
                </a:lnTo>
                <a:lnTo>
                  <a:pt x="376" y="48"/>
                </a:lnTo>
                <a:lnTo>
                  <a:pt x="360" y="56"/>
                </a:lnTo>
                <a:lnTo>
                  <a:pt x="344" y="64"/>
                </a:lnTo>
                <a:lnTo>
                  <a:pt x="312" y="64"/>
                </a:lnTo>
                <a:lnTo>
                  <a:pt x="296" y="64"/>
                </a:lnTo>
                <a:lnTo>
                  <a:pt x="264" y="96"/>
                </a:lnTo>
                <a:lnTo>
                  <a:pt x="256" y="96"/>
                </a:lnTo>
                <a:lnTo>
                  <a:pt x="248" y="96"/>
                </a:lnTo>
                <a:lnTo>
                  <a:pt x="248" y="88"/>
                </a:lnTo>
                <a:lnTo>
                  <a:pt x="240" y="88"/>
                </a:lnTo>
                <a:lnTo>
                  <a:pt x="232" y="88"/>
                </a:lnTo>
                <a:lnTo>
                  <a:pt x="232" y="96"/>
                </a:lnTo>
                <a:lnTo>
                  <a:pt x="216" y="96"/>
                </a:lnTo>
                <a:lnTo>
                  <a:pt x="208" y="88"/>
                </a:lnTo>
                <a:lnTo>
                  <a:pt x="208" y="80"/>
                </a:lnTo>
                <a:lnTo>
                  <a:pt x="200" y="80"/>
                </a:lnTo>
                <a:lnTo>
                  <a:pt x="184" y="56"/>
                </a:lnTo>
                <a:lnTo>
                  <a:pt x="168" y="56"/>
                </a:lnTo>
                <a:lnTo>
                  <a:pt x="152" y="64"/>
                </a:lnTo>
                <a:lnTo>
                  <a:pt x="152" y="56"/>
                </a:lnTo>
                <a:lnTo>
                  <a:pt x="144" y="56"/>
                </a:lnTo>
                <a:lnTo>
                  <a:pt x="136" y="72"/>
                </a:lnTo>
                <a:lnTo>
                  <a:pt x="136" y="48"/>
                </a:lnTo>
                <a:lnTo>
                  <a:pt x="136" y="56"/>
                </a:lnTo>
                <a:lnTo>
                  <a:pt x="128" y="56"/>
                </a:lnTo>
                <a:lnTo>
                  <a:pt x="128" y="48"/>
                </a:lnTo>
                <a:lnTo>
                  <a:pt x="128" y="40"/>
                </a:lnTo>
                <a:lnTo>
                  <a:pt x="136" y="40"/>
                </a:lnTo>
                <a:lnTo>
                  <a:pt x="136" y="48"/>
                </a:lnTo>
                <a:lnTo>
                  <a:pt x="144" y="40"/>
                </a:lnTo>
                <a:lnTo>
                  <a:pt x="144" y="32"/>
                </a:lnTo>
                <a:lnTo>
                  <a:pt x="152" y="32"/>
                </a:lnTo>
                <a:lnTo>
                  <a:pt x="168" y="16"/>
                </a:lnTo>
                <a:lnTo>
                  <a:pt x="168" y="8"/>
                </a:lnTo>
                <a:lnTo>
                  <a:pt x="176" y="8"/>
                </a:lnTo>
                <a:lnTo>
                  <a:pt x="184" y="0"/>
                </a:lnTo>
                <a:lnTo>
                  <a:pt x="176" y="0"/>
                </a:lnTo>
                <a:lnTo>
                  <a:pt x="152" y="0"/>
                </a:lnTo>
                <a:lnTo>
                  <a:pt x="128" y="16"/>
                </a:lnTo>
                <a:lnTo>
                  <a:pt x="120" y="24"/>
                </a:lnTo>
                <a:lnTo>
                  <a:pt x="112" y="24"/>
                </a:lnTo>
                <a:lnTo>
                  <a:pt x="96" y="56"/>
                </a:lnTo>
                <a:lnTo>
                  <a:pt x="80" y="64"/>
                </a:lnTo>
                <a:lnTo>
                  <a:pt x="72" y="72"/>
                </a:lnTo>
                <a:lnTo>
                  <a:pt x="64" y="72"/>
                </a:lnTo>
                <a:lnTo>
                  <a:pt x="56" y="72"/>
                </a:lnTo>
                <a:lnTo>
                  <a:pt x="40" y="80"/>
                </a:lnTo>
                <a:lnTo>
                  <a:pt x="32" y="88"/>
                </a:lnTo>
                <a:lnTo>
                  <a:pt x="8" y="96"/>
                </a:lnTo>
                <a:lnTo>
                  <a:pt x="0" y="104"/>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79" name="Freeform 59"/>
          <p:cNvSpPr>
            <a:spLocks/>
          </p:cNvSpPr>
          <p:nvPr/>
        </p:nvSpPr>
        <p:spPr bwMode="auto">
          <a:xfrm>
            <a:off x="8332788" y="3100389"/>
            <a:ext cx="615950" cy="688975"/>
          </a:xfrm>
          <a:custGeom>
            <a:avLst/>
            <a:gdLst>
              <a:gd name="T0" fmla="*/ 175986 w 336"/>
              <a:gd name="T1" fmla="*/ 117272 h 376"/>
              <a:gd name="T2" fmla="*/ 190651 w 336"/>
              <a:gd name="T3" fmla="*/ 102613 h 376"/>
              <a:gd name="T4" fmla="*/ 249313 w 336"/>
              <a:gd name="T5" fmla="*/ 131931 h 376"/>
              <a:gd name="T6" fmla="*/ 263979 w 336"/>
              <a:gd name="T7" fmla="*/ 131931 h 376"/>
              <a:gd name="T8" fmla="*/ 278644 w 336"/>
              <a:gd name="T9" fmla="*/ 117272 h 376"/>
              <a:gd name="T10" fmla="*/ 293310 w 336"/>
              <a:gd name="T11" fmla="*/ 131931 h 376"/>
              <a:gd name="T12" fmla="*/ 249313 w 336"/>
              <a:gd name="T13" fmla="*/ 146590 h 376"/>
              <a:gd name="T14" fmla="*/ 263979 w 336"/>
              <a:gd name="T15" fmla="*/ 146590 h 376"/>
              <a:gd name="T16" fmla="*/ 293310 w 336"/>
              <a:gd name="T17" fmla="*/ 131931 h 376"/>
              <a:gd name="T18" fmla="*/ 293310 w 336"/>
              <a:gd name="T19" fmla="*/ 131931 h 376"/>
              <a:gd name="T20" fmla="*/ 322640 w 336"/>
              <a:gd name="T21" fmla="*/ 146590 h 376"/>
              <a:gd name="T22" fmla="*/ 362971 w 336"/>
              <a:gd name="T23" fmla="*/ 117272 h 376"/>
              <a:gd name="T24" fmla="*/ 381302 w 336"/>
              <a:gd name="T25" fmla="*/ 117272 h 376"/>
              <a:gd name="T26" fmla="*/ 410633 w 336"/>
              <a:gd name="T27" fmla="*/ 117272 h 376"/>
              <a:gd name="T28" fmla="*/ 509625 w 336"/>
              <a:gd name="T29" fmla="*/ 10994 h 376"/>
              <a:gd name="T30" fmla="*/ 571954 w 336"/>
              <a:gd name="T31" fmla="*/ 0 h 376"/>
              <a:gd name="T32" fmla="*/ 615950 w 336"/>
              <a:gd name="T33" fmla="*/ 249204 h 376"/>
              <a:gd name="T34" fmla="*/ 601285 w 336"/>
              <a:gd name="T35" fmla="*/ 249204 h 376"/>
              <a:gd name="T36" fmla="*/ 615950 w 336"/>
              <a:gd name="T37" fmla="*/ 278522 h 376"/>
              <a:gd name="T38" fmla="*/ 601285 w 336"/>
              <a:gd name="T39" fmla="*/ 322499 h 376"/>
              <a:gd name="T40" fmla="*/ 601285 w 336"/>
              <a:gd name="T41" fmla="*/ 395794 h 376"/>
              <a:gd name="T42" fmla="*/ 601285 w 336"/>
              <a:gd name="T43" fmla="*/ 439771 h 376"/>
              <a:gd name="T44" fmla="*/ 557288 w 336"/>
              <a:gd name="T45" fmla="*/ 483748 h 376"/>
              <a:gd name="T46" fmla="*/ 527957 w 336"/>
              <a:gd name="T47" fmla="*/ 498408 h 376"/>
              <a:gd name="T48" fmla="*/ 527957 w 336"/>
              <a:gd name="T49" fmla="*/ 498408 h 376"/>
              <a:gd name="T50" fmla="*/ 498626 w 336"/>
              <a:gd name="T51" fmla="*/ 527726 h 376"/>
              <a:gd name="T52" fmla="*/ 483961 w 336"/>
              <a:gd name="T53" fmla="*/ 571703 h 376"/>
              <a:gd name="T54" fmla="*/ 483961 w 336"/>
              <a:gd name="T55" fmla="*/ 601021 h 376"/>
              <a:gd name="T56" fmla="*/ 469295 w 336"/>
              <a:gd name="T57" fmla="*/ 571703 h 376"/>
              <a:gd name="T58" fmla="*/ 439964 w 336"/>
              <a:gd name="T59" fmla="*/ 601021 h 376"/>
              <a:gd name="T60" fmla="*/ 439964 w 336"/>
              <a:gd name="T61" fmla="*/ 630339 h 376"/>
              <a:gd name="T62" fmla="*/ 439964 w 336"/>
              <a:gd name="T63" fmla="*/ 659657 h 376"/>
              <a:gd name="T64" fmla="*/ 410633 w 336"/>
              <a:gd name="T65" fmla="*/ 688975 h 376"/>
              <a:gd name="T66" fmla="*/ 381302 w 336"/>
              <a:gd name="T67" fmla="*/ 688975 h 376"/>
              <a:gd name="T68" fmla="*/ 351971 w 336"/>
              <a:gd name="T69" fmla="*/ 674316 h 376"/>
              <a:gd name="T70" fmla="*/ 351971 w 336"/>
              <a:gd name="T71" fmla="*/ 674316 h 376"/>
              <a:gd name="T72" fmla="*/ 337306 w 336"/>
              <a:gd name="T73" fmla="*/ 644998 h 376"/>
              <a:gd name="T74" fmla="*/ 307975 w 336"/>
              <a:gd name="T75" fmla="*/ 674316 h 376"/>
              <a:gd name="T76" fmla="*/ 263979 w 336"/>
              <a:gd name="T77" fmla="*/ 674316 h 376"/>
              <a:gd name="T78" fmla="*/ 249313 w 336"/>
              <a:gd name="T79" fmla="*/ 659657 h 376"/>
              <a:gd name="T80" fmla="*/ 234648 w 336"/>
              <a:gd name="T81" fmla="*/ 674316 h 376"/>
              <a:gd name="T82" fmla="*/ 219982 w 336"/>
              <a:gd name="T83" fmla="*/ 674316 h 376"/>
              <a:gd name="T84" fmla="*/ 190651 w 336"/>
              <a:gd name="T85" fmla="*/ 659657 h 376"/>
              <a:gd name="T86" fmla="*/ 146655 w 336"/>
              <a:gd name="T87" fmla="*/ 659657 h 376"/>
              <a:gd name="T88" fmla="*/ 146655 w 336"/>
              <a:gd name="T89" fmla="*/ 644998 h 376"/>
              <a:gd name="T90" fmla="*/ 87993 w 336"/>
              <a:gd name="T91" fmla="*/ 615680 h 376"/>
              <a:gd name="T92" fmla="*/ 58662 w 336"/>
              <a:gd name="T93" fmla="*/ 615680 h 376"/>
              <a:gd name="T94" fmla="*/ 0 w 336"/>
              <a:gd name="T95" fmla="*/ 146590 h 3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6"/>
              <a:gd name="T145" fmla="*/ 0 h 376"/>
              <a:gd name="T146" fmla="*/ 336 w 336"/>
              <a:gd name="T147" fmla="*/ 376 h 3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6" h="376">
                <a:moveTo>
                  <a:pt x="96" y="64"/>
                </a:moveTo>
                <a:lnTo>
                  <a:pt x="96" y="64"/>
                </a:lnTo>
                <a:lnTo>
                  <a:pt x="104" y="64"/>
                </a:lnTo>
                <a:lnTo>
                  <a:pt x="104" y="56"/>
                </a:lnTo>
                <a:lnTo>
                  <a:pt x="128" y="56"/>
                </a:lnTo>
                <a:lnTo>
                  <a:pt x="136" y="72"/>
                </a:lnTo>
                <a:lnTo>
                  <a:pt x="144" y="72"/>
                </a:lnTo>
                <a:lnTo>
                  <a:pt x="152" y="64"/>
                </a:lnTo>
                <a:lnTo>
                  <a:pt x="160" y="72"/>
                </a:lnTo>
                <a:lnTo>
                  <a:pt x="144" y="72"/>
                </a:lnTo>
                <a:lnTo>
                  <a:pt x="136" y="80"/>
                </a:lnTo>
                <a:lnTo>
                  <a:pt x="144" y="80"/>
                </a:lnTo>
                <a:lnTo>
                  <a:pt x="152" y="80"/>
                </a:lnTo>
                <a:lnTo>
                  <a:pt x="160" y="72"/>
                </a:lnTo>
                <a:lnTo>
                  <a:pt x="168" y="80"/>
                </a:lnTo>
                <a:lnTo>
                  <a:pt x="176" y="80"/>
                </a:lnTo>
                <a:lnTo>
                  <a:pt x="192" y="72"/>
                </a:lnTo>
                <a:lnTo>
                  <a:pt x="198" y="64"/>
                </a:lnTo>
                <a:lnTo>
                  <a:pt x="208" y="64"/>
                </a:lnTo>
                <a:lnTo>
                  <a:pt x="224" y="64"/>
                </a:lnTo>
                <a:lnTo>
                  <a:pt x="240" y="48"/>
                </a:lnTo>
                <a:lnTo>
                  <a:pt x="278" y="6"/>
                </a:lnTo>
                <a:lnTo>
                  <a:pt x="312" y="0"/>
                </a:lnTo>
                <a:lnTo>
                  <a:pt x="336" y="136"/>
                </a:lnTo>
                <a:lnTo>
                  <a:pt x="328" y="136"/>
                </a:lnTo>
                <a:lnTo>
                  <a:pt x="328" y="144"/>
                </a:lnTo>
                <a:lnTo>
                  <a:pt x="336" y="152"/>
                </a:lnTo>
                <a:lnTo>
                  <a:pt x="336" y="176"/>
                </a:lnTo>
                <a:lnTo>
                  <a:pt x="328" y="176"/>
                </a:lnTo>
                <a:lnTo>
                  <a:pt x="328" y="216"/>
                </a:lnTo>
                <a:lnTo>
                  <a:pt x="328" y="224"/>
                </a:lnTo>
                <a:lnTo>
                  <a:pt x="328" y="240"/>
                </a:lnTo>
                <a:lnTo>
                  <a:pt x="312" y="256"/>
                </a:lnTo>
                <a:lnTo>
                  <a:pt x="304" y="264"/>
                </a:lnTo>
                <a:lnTo>
                  <a:pt x="296" y="272"/>
                </a:lnTo>
                <a:lnTo>
                  <a:pt x="288" y="272"/>
                </a:lnTo>
                <a:lnTo>
                  <a:pt x="272" y="288"/>
                </a:lnTo>
                <a:lnTo>
                  <a:pt x="264" y="312"/>
                </a:lnTo>
                <a:lnTo>
                  <a:pt x="264" y="328"/>
                </a:lnTo>
                <a:lnTo>
                  <a:pt x="256" y="328"/>
                </a:lnTo>
                <a:lnTo>
                  <a:pt x="256" y="312"/>
                </a:lnTo>
                <a:lnTo>
                  <a:pt x="240" y="312"/>
                </a:lnTo>
                <a:lnTo>
                  <a:pt x="240" y="328"/>
                </a:lnTo>
                <a:lnTo>
                  <a:pt x="240" y="336"/>
                </a:lnTo>
                <a:lnTo>
                  <a:pt x="240" y="344"/>
                </a:lnTo>
                <a:lnTo>
                  <a:pt x="240" y="360"/>
                </a:lnTo>
                <a:lnTo>
                  <a:pt x="232" y="368"/>
                </a:lnTo>
                <a:lnTo>
                  <a:pt x="224" y="376"/>
                </a:lnTo>
                <a:lnTo>
                  <a:pt x="216" y="376"/>
                </a:lnTo>
                <a:lnTo>
                  <a:pt x="208" y="376"/>
                </a:lnTo>
                <a:lnTo>
                  <a:pt x="200" y="368"/>
                </a:lnTo>
                <a:lnTo>
                  <a:pt x="192" y="368"/>
                </a:lnTo>
                <a:lnTo>
                  <a:pt x="192" y="360"/>
                </a:lnTo>
                <a:lnTo>
                  <a:pt x="184" y="352"/>
                </a:lnTo>
                <a:lnTo>
                  <a:pt x="176" y="352"/>
                </a:lnTo>
                <a:lnTo>
                  <a:pt x="168" y="368"/>
                </a:lnTo>
                <a:lnTo>
                  <a:pt x="160" y="368"/>
                </a:lnTo>
                <a:lnTo>
                  <a:pt x="144" y="368"/>
                </a:lnTo>
                <a:lnTo>
                  <a:pt x="136" y="360"/>
                </a:lnTo>
                <a:lnTo>
                  <a:pt x="128" y="360"/>
                </a:lnTo>
                <a:lnTo>
                  <a:pt x="128" y="368"/>
                </a:lnTo>
                <a:lnTo>
                  <a:pt x="120" y="368"/>
                </a:lnTo>
                <a:lnTo>
                  <a:pt x="104" y="360"/>
                </a:lnTo>
                <a:lnTo>
                  <a:pt x="80" y="360"/>
                </a:lnTo>
                <a:lnTo>
                  <a:pt x="80" y="352"/>
                </a:lnTo>
                <a:lnTo>
                  <a:pt x="72" y="336"/>
                </a:lnTo>
                <a:lnTo>
                  <a:pt x="48" y="336"/>
                </a:lnTo>
                <a:lnTo>
                  <a:pt x="32" y="336"/>
                </a:lnTo>
                <a:lnTo>
                  <a:pt x="0" y="80"/>
                </a:lnTo>
                <a:lnTo>
                  <a:pt x="96" y="64"/>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80" name="Freeform 60"/>
          <p:cNvSpPr>
            <a:spLocks/>
          </p:cNvSpPr>
          <p:nvPr/>
        </p:nvSpPr>
        <p:spPr bwMode="auto">
          <a:xfrm>
            <a:off x="8991601" y="2354264"/>
            <a:ext cx="893763" cy="790575"/>
          </a:xfrm>
          <a:custGeom>
            <a:avLst/>
            <a:gdLst>
              <a:gd name="T0" fmla="*/ 586074 w 488"/>
              <a:gd name="T1" fmla="*/ 614892 h 432"/>
              <a:gd name="T2" fmla="*/ 615378 w 488"/>
              <a:gd name="T3" fmla="*/ 600251 h 432"/>
              <a:gd name="T4" fmla="*/ 644682 w 488"/>
              <a:gd name="T5" fmla="*/ 629532 h 432"/>
              <a:gd name="T6" fmla="*/ 659333 w 488"/>
              <a:gd name="T7" fmla="*/ 673453 h 432"/>
              <a:gd name="T8" fmla="*/ 688637 w 488"/>
              <a:gd name="T9" fmla="*/ 688093 h 432"/>
              <a:gd name="T10" fmla="*/ 849807 w 488"/>
              <a:gd name="T11" fmla="*/ 746654 h 432"/>
              <a:gd name="T12" fmla="*/ 849807 w 488"/>
              <a:gd name="T13" fmla="*/ 790575 h 432"/>
              <a:gd name="T14" fmla="*/ 864459 w 488"/>
              <a:gd name="T15" fmla="*/ 775935 h 432"/>
              <a:gd name="T16" fmla="*/ 879111 w 488"/>
              <a:gd name="T17" fmla="*/ 732014 h 432"/>
              <a:gd name="T18" fmla="*/ 864459 w 488"/>
              <a:gd name="T19" fmla="*/ 717374 h 432"/>
              <a:gd name="T20" fmla="*/ 893763 w 488"/>
              <a:gd name="T21" fmla="*/ 688093 h 432"/>
              <a:gd name="T22" fmla="*/ 879111 w 488"/>
              <a:gd name="T23" fmla="*/ 673453 h 432"/>
              <a:gd name="T24" fmla="*/ 849807 w 488"/>
              <a:gd name="T25" fmla="*/ 541690 h 432"/>
              <a:gd name="T26" fmla="*/ 849807 w 488"/>
              <a:gd name="T27" fmla="*/ 541690 h 432"/>
              <a:gd name="T28" fmla="*/ 849807 w 488"/>
              <a:gd name="T29" fmla="*/ 409928 h 432"/>
              <a:gd name="T30" fmla="*/ 835156 w 488"/>
              <a:gd name="T31" fmla="*/ 366007 h 432"/>
              <a:gd name="T32" fmla="*/ 820504 w 488"/>
              <a:gd name="T33" fmla="*/ 248885 h 432"/>
              <a:gd name="T34" fmla="*/ 805852 w 488"/>
              <a:gd name="T35" fmla="*/ 263525 h 432"/>
              <a:gd name="T36" fmla="*/ 791200 w 488"/>
              <a:gd name="T37" fmla="*/ 248885 h 432"/>
              <a:gd name="T38" fmla="*/ 776548 w 488"/>
              <a:gd name="T39" fmla="*/ 175683 h 432"/>
              <a:gd name="T40" fmla="*/ 776548 w 488"/>
              <a:gd name="T41" fmla="*/ 131763 h 432"/>
              <a:gd name="T42" fmla="*/ 747245 w 488"/>
              <a:gd name="T43" fmla="*/ 0 h 432"/>
              <a:gd name="T44" fmla="*/ 586074 w 488"/>
              <a:gd name="T45" fmla="*/ 29281 h 432"/>
              <a:gd name="T46" fmla="*/ 483511 w 488"/>
              <a:gd name="T47" fmla="*/ 131763 h 432"/>
              <a:gd name="T48" fmla="*/ 439556 w 488"/>
              <a:gd name="T49" fmla="*/ 204964 h 432"/>
              <a:gd name="T50" fmla="*/ 395600 w 488"/>
              <a:gd name="T51" fmla="*/ 248885 h 432"/>
              <a:gd name="T52" fmla="*/ 410252 w 488"/>
              <a:gd name="T53" fmla="*/ 248885 h 432"/>
              <a:gd name="T54" fmla="*/ 424904 w 488"/>
              <a:gd name="T55" fmla="*/ 263525 h 432"/>
              <a:gd name="T56" fmla="*/ 424904 w 488"/>
              <a:gd name="T57" fmla="*/ 292806 h 432"/>
              <a:gd name="T58" fmla="*/ 410252 w 488"/>
              <a:gd name="T59" fmla="*/ 292806 h 432"/>
              <a:gd name="T60" fmla="*/ 424904 w 488"/>
              <a:gd name="T61" fmla="*/ 336726 h 432"/>
              <a:gd name="T62" fmla="*/ 424904 w 488"/>
              <a:gd name="T63" fmla="*/ 351367 h 432"/>
              <a:gd name="T64" fmla="*/ 380948 w 488"/>
              <a:gd name="T65" fmla="*/ 380647 h 432"/>
              <a:gd name="T66" fmla="*/ 336993 w 488"/>
              <a:gd name="T67" fmla="*/ 424568 h 432"/>
              <a:gd name="T68" fmla="*/ 322341 w 488"/>
              <a:gd name="T69" fmla="*/ 424568 h 432"/>
              <a:gd name="T70" fmla="*/ 293037 w 488"/>
              <a:gd name="T71" fmla="*/ 424568 h 432"/>
              <a:gd name="T72" fmla="*/ 278385 w 488"/>
              <a:gd name="T73" fmla="*/ 439208 h 432"/>
              <a:gd name="T74" fmla="*/ 249082 w 488"/>
              <a:gd name="T75" fmla="*/ 439208 h 432"/>
              <a:gd name="T76" fmla="*/ 234430 w 488"/>
              <a:gd name="T77" fmla="*/ 424568 h 432"/>
              <a:gd name="T78" fmla="*/ 87911 w 488"/>
              <a:gd name="T79" fmla="*/ 468489 h 432"/>
              <a:gd name="T80" fmla="*/ 73259 w 488"/>
              <a:gd name="T81" fmla="*/ 483129 h 432"/>
              <a:gd name="T82" fmla="*/ 87911 w 488"/>
              <a:gd name="T83" fmla="*/ 512410 h 432"/>
              <a:gd name="T84" fmla="*/ 102563 w 488"/>
              <a:gd name="T85" fmla="*/ 541690 h 432"/>
              <a:gd name="T86" fmla="*/ 102563 w 488"/>
              <a:gd name="T87" fmla="*/ 556331 h 432"/>
              <a:gd name="T88" fmla="*/ 102563 w 488"/>
              <a:gd name="T89" fmla="*/ 570971 h 432"/>
              <a:gd name="T90" fmla="*/ 73259 w 488"/>
              <a:gd name="T91" fmla="*/ 600251 h 432"/>
              <a:gd name="T92" fmla="*/ 58607 w 488"/>
              <a:gd name="T93" fmla="*/ 629532 h 432"/>
              <a:gd name="T94" fmla="*/ 58607 w 488"/>
              <a:gd name="T95" fmla="*/ 629532 h 432"/>
              <a:gd name="T96" fmla="*/ 14652 w 488"/>
              <a:gd name="T97" fmla="*/ 673453 h 432"/>
              <a:gd name="T98" fmla="*/ 0 w 488"/>
              <a:gd name="T99" fmla="*/ 673453 h 432"/>
              <a:gd name="T100" fmla="*/ 14652 w 488"/>
              <a:gd name="T101" fmla="*/ 717374 h 4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8"/>
              <a:gd name="T154" fmla="*/ 0 h 432"/>
              <a:gd name="T155" fmla="*/ 488 w 488"/>
              <a:gd name="T156" fmla="*/ 432 h 4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8" h="432">
                <a:moveTo>
                  <a:pt x="112" y="376"/>
                </a:moveTo>
                <a:lnTo>
                  <a:pt x="320" y="336"/>
                </a:lnTo>
                <a:lnTo>
                  <a:pt x="328" y="328"/>
                </a:lnTo>
                <a:lnTo>
                  <a:pt x="336" y="328"/>
                </a:lnTo>
                <a:lnTo>
                  <a:pt x="344" y="344"/>
                </a:lnTo>
                <a:lnTo>
                  <a:pt x="352" y="344"/>
                </a:lnTo>
                <a:lnTo>
                  <a:pt x="360" y="352"/>
                </a:lnTo>
                <a:lnTo>
                  <a:pt x="360" y="368"/>
                </a:lnTo>
                <a:lnTo>
                  <a:pt x="368" y="376"/>
                </a:lnTo>
                <a:lnTo>
                  <a:pt x="376" y="376"/>
                </a:lnTo>
                <a:lnTo>
                  <a:pt x="392" y="384"/>
                </a:lnTo>
                <a:lnTo>
                  <a:pt x="464" y="408"/>
                </a:lnTo>
                <a:lnTo>
                  <a:pt x="464" y="432"/>
                </a:lnTo>
                <a:lnTo>
                  <a:pt x="472" y="424"/>
                </a:lnTo>
                <a:lnTo>
                  <a:pt x="480" y="400"/>
                </a:lnTo>
                <a:lnTo>
                  <a:pt x="472" y="392"/>
                </a:lnTo>
                <a:lnTo>
                  <a:pt x="488" y="376"/>
                </a:lnTo>
                <a:lnTo>
                  <a:pt x="480" y="368"/>
                </a:lnTo>
                <a:lnTo>
                  <a:pt x="464" y="296"/>
                </a:lnTo>
                <a:lnTo>
                  <a:pt x="464" y="224"/>
                </a:lnTo>
                <a:lnTo>
                  <a:pt x="456" y="200"/>
                </a:lnTo>
                <a:lnTo>
                  <a:pt x="448" y="152"/>
                </a:lnTo>
                <a:lnTo>
                  <a:pt x="448" y="136"/>
                </a:lnTo>
                <a:lnTo>
                  <a:pt x="440" y="136"/>
                </a:lnTo>
                <a:lnTo>
                  <a:pt x="440" y="144"/>
                </a:lnTo>
                <a:lnTo>
                  <a:pt x="432" y="136"/>
                </a:lnTo>
                <a:lnTo>
                  <a:pt x="424" y="96"/>
                </a:lnTo>
                <a:lnTo>
                  <a:pt x="424" y="72"/>
                </a:lnTo>
                <a:lnTo>
                  <a:pt x="416" y="56"/>
                </a:lnTo>
                <a:lnTo>
                  <a:pt x="408" y="0"/>
                </a:lnTo>
                <a:lnTo>
                  <a:pt x="320" y="16"/>
                </a:lnTo>
                <a:lnTo>
                  <a:pt x="296" y="24"/>
                </a:lnTo>
                <a:lnTo>
                  <a:pt x="264" y="72"/>
                </a:lnTo>
                <a:lnTo>
                  <a:pt x="248" y="96"/>
                </a:lnTo>
                <a:lnTo>
                  <a:pt x="240" y="112"/>
                </a:lnTo>
                <a:lnTo>
                  <a:pt x="216" y="136"/>
                </a:lnTo>
                <a:lnTo>
                  <a:pt x="224" y="136"/>
                </a:lnTo>
                <a:lnTo>
                  <a:pt x="232" y="144"/>
                </a:lnTo>
                <a:lnTo>
                  <a:pt x="232" y="160"/>
                </a:lnTo>
                <a:lnTo>
                  <a:pt x="224" y="160"/>
                </a:lnTo>
                <a:lnTo>
                  <a:pt x="232" y="168"/>
                </a:lnTo>
                <a:lnTo>
                  <a:pt x="232" y="184"/>
                </a:lnTo>
                <a:lnTo>
                  <a:pt x="232" y="192"/>
                </a:lnTo>
                <a:lnTo>
                  <a:pt x="224" y="192"/>
                </a:lnTo>
                <a:lnTo>
                  <a:pt x="208" y="208"/>
                </a:lnTo>
                <a:lnTo>
                  <a:pt x="200" y="224"/>
                </a:lnTo>
                <a:lnTo>
                  <a:pt x="184" y="232"/>
                </a:lnTo>
                <a:lnTo>
                  <a:pt x="176" y="232"/>
                </a:lnTo>
                <a:lnTo>
                  <a:pt x="168" y="232"/>
                </a:lnTo>
                <a:lnTo>
                  <a:pt x="160" y="232"/>
                </a:lnTo>
                <a:lnTo>
                  <a:pt x="152" y="240"/>
                </a:lnTo>
                <a:lnTo>
                  <a:pt x="136" y="240"/>
                </a:lnTo>
                <a:lnTo>
                  <a:pt x="128" y="232"/>
                </a:lnTo>
                <a:lnTo>
                  <a:pt x="80" y="232"/>
                </a:lnTo>
                <a:lnTo>
                  <a:pt x="48" y="256"/>
                </a:lnTo>
                <a:lnTo>
                  <a:pt x="40" y="264"/>
                </a:lnTo>
                <a:lnTo>
                  <a:pt x="40" y="272"/>
                </a:lnTo>
                <a:lnTo>
                  <a:pt x="48" y="280"/>
                </a:lnTo>
                <a:lnTo>
                  <a:pt x="56" y="288"/>
                </a:lnTo>
                <a:lnTo>
                  <a:pt x="56" y="296"/>
                </a:lnTo>
                <a:lnTo>
                  <a:pt x="56" y="304"/>
                </a:lnTo>
                <a:lnTo>
                  <a:pt x="56" y="312"/>
                </a:lnTo>
                <a:lnTo>
                  <a:pt x="48" y="320"/>
                </a:lnTo>
                <a:lnTo>
                  <a:pt x="40" y="328"/>
                </a:lnTo>
                <a:lnTo>
                  <a:pt x="32" y="344"/>
                </a:lnTo>
                <a:lnTo>
                  <a:pt x="24" y="352"/>
                </a:lnTo>
                <a:lnTo>
                  <a:pt x="8" y="368"/>
                </a:lnTo>
                <a:lnTo>
                  <a:pt x="0" y="368"/>
                </a:lnTo>
                <a:lnTo>
                  <a:pt x="8" y="392"/>
                </a:lnTo>
                <a:lnTo>
                  <a:pt x="112" y="376"/>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81" name="Freeform 61"/>
          <p:cNvSpPr>
            <a:spLocks/>
          </p:cNvSpPr>
          <p:nvPr/>
        </p:nvSpPr>
        <p:spPr bwMode="auto">
          <a:xfrm>
            <a:off x="7951789" y="3217864"/>
            <a:ext cx="439737" cy="790575"/>
          </a:xfrm>
          <a:custGeom>
            <a:avLst/>
            <a:gdLst>
              <a:gd name="T0" fmla="*/ 0 w 240"/>
              <a:gd name="T1" fmla="*/ 775935 h 432"/>
              <a:gd name="T2" fmla="*/ 0 w 240"/>
              <a:gd name="T3" fmla="*/ 746654 h 432"/>
              <a:gd name="T4" fmla="*/ 14658 w 240"/>
              <a:gd name="T5" fmla="*/ 732014 h 432"/>
              <a:gd name="T6" fmla="*/ 14658 w 240"/>
              <a:gd name="T7" fmla="*/ 702733 h 432"/>
              <a:gd name="T8" fmla="*/ 43974 w 240"/>
              <a:gd name="T9" fmla="*/ 644172 h 432"/>
              <a:gd name="T10" fmla="*/ 58632 w 240"/>
              <a:gd name="T11" fmla="*/ 614892 h 432"/>
              <a:gd name="T12" fmla="*/ 58632 w 240"/>
              <a:gd name="T13" fmla="*/ 570971 h 432"/>
              <a:gd name="T14" fmla="*/ 43974 w 240"/>
              <a:gd name="T15" fmla="*/ 541690 h 432"/>
              <a:gd name="T16" fmla="*/ 43974 w 240"/>
              <a:gd name="T17" fmla="*/ 497770 h 432"/>
              <a:gd name="T18" fmla="*/ 43974 w 240"/>
              <a:gd name="T19" fmla="*/ 483129 h 432"/>
              <a:gd name="T20" fmla="*/ 14658 w 240"/>
              <a:gd name="T21" fmla="*/ 58561 h 432"/>
              <a:gd name="T22" fmla="*/ 43974 w 240"/>
              <a:gd name="T23" fmla="*/ 58561 h 432"/>
              <a:gd name="T24" fmla="*/ 102605 w 240"/>
              <a:gd name="T25" fmla="*/ 29281 h 432"/>
              <a:gd name="T26" fmla="*/ 381105 w 240"/>
              <a:gd name="T27" fmla="*/ 0 h 432"/>
              <a:gd name="T28" fmla="*/ 381105 w 240"/>
              <a:gd name="T29" fmla="*/ 29281 h 432"/>
              <a:gd name="T30" fmla="*/ 439737 w 240"/>
              <a:gd name="T31" fmla="*/ 497770 h 432"/>
              <a:gd name="T32" fmla="*/ 425079 w 240"/>
              <a:gd name="T33" fmla="*/ 527050 h 432"/>
              <a:gd name="T34" fmla="*/ 439737 w 240"/>
              <a:gd name="T35" fmla="*/ 556331 h 432"/>
              <a:gd name="T36" fmla="*/ 395763 w 240"/>
              <a:gd name="T37" fmla="*/ 570971 h 432"/>
              <a:gd name="T38" fmla="*/ 351790 w 240"/>
              <a:gd name="T39" fmla="*/ 570971 h 432"/>
              <a:gd name="T40" fmla="*/ 366448 w 240"/>
              <a:gd name="T41" fmla="*/ 600251 h 432"/>
              <a:gd name="T42" fmla="*/ 351790 w 240"/>
              <a:gd name="T43" fmla="*/ 629532 h 432"/>
              <a:gd name="T44" fmla="*/ 322474 w 240"/>
              <a:gd name="T45" fmla="*/ 658813 h 432"/>
              <a:gd name="T46" fmla="*/ 307816 w 240"/>
              <a:gd name="T47" fmla="*/ 702733 h 432"/>
              <a:gd name="T48" fmla="*/ 263842 w 240"/>
              <a:gd name="T49" fmla="*/ 717374 h 432"/>
              <a:gd name="T50" fmla="*/ 249184 w 240"/>
              <a:gd name="T51" fmla="*/ 688093 h 432"/>
              <a:gd name="T52" fmla="*/ 219869 w 240"/>
              <a:gd name="T53" fmla="*/ 732014 h 432"/>
              <a:gd name="T54" fmla="*/ 205211 w 240"/>
              <a:gd name="T55" fmla="*/ 761294 h 432"/>
              <a:gd name="T56" fmla="*/ 190553 w 240"/>
              <a:gd name="T57" fmla="*/ 732014 h 432"/>
              <a:gd name="T58" fmla="*/ 146579 w 240"/>
              <a:gd name="T59" fmla="*/ 761294 h 432"/>
              <a:gd name="T60" fmla="*/ 131921 w 240"/>
              <a:gd name="T61" fmla="*/ 775935 h 432"/>
              <a:gd name="T62" fmla="*/ 87947 w 240"/>
              <a:gd name="T63" fmla="*/ 746654 h 432"/>
              <a:gd name="T64" fmla="*/ 73290 w 240"/>
              <a:gd name="T65" fmla="*/ 761294 h 432"/>
              <a:gd name="T66" fmla="*/ 73290 w 240"/>
              <a:gd name="T67" fmla="*/ 746654 h 432"/>
              <a:gd name="T68" fmla="*/ 73290 w 240"/>
              <a:gd name="T69" fmla="*/ 775935 h 432"/>
              <a:gd name="T70" fmla="*/ 58632 w 240"/>
              <a:gd name="T71" fmla="*/ 775935 h 432"/>
              <a:gd name="T72" fmla="*/ 43974 w 240"/>
              <a:gd name="T73" fmla="*/ 761294 h 432"/>
              <a:gd name="T74" fmla="*/ 14658 w 240"/>
              <a:gd name="T75" fmla="*/ 761294 h 432"/>
              <a:gd name="T76" fmla="*/ 14658 w 240"/>
              <a:gd name="T77" fmla="*/ 761294 h 432"/>
              <a:gd name="T78" fmla="*/ 14658 w 240"/>
              <a:gd name="T79" fmla="*/ 790575 h 432"/>
              <a:gd name="T80" fmla="*/ 14658 w 240"/>
              <a:gd name="T81" fmla="*/ 790575 h 4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0"/>
              <a:gd name="T124" fmla="*/ 0 h 432"/>
              <a:gd name="T125" fmla="*/ 240 w 240"/>
              <a:gd name="T126" fmla="*/ 432 h 4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0" h="432">
                <a:moveTo>
                  <a:pt x="0" y="424"/>
                </a:moveTo>
                <a:lnTo>
                  <a:pt x="0" y="424"/>
                </a:lnTo>
                <a:lnTo>
                  <a:pt x="0" y="416"/>
                </a:lnTo>
                <a:lnTo>
                  <a:pt x="0" y="408"/>
                </a:lnTo>
                <a:lnTo>
                  <a:pt x="8" y="408"/>
                </a:lnTo>
                <a:lnTo>
                  <a:pt x="8" y="400"/>
                </a:lnTo>
                <a:lnTo>
                  <a:pt x="8" y="384"/>
                </a:lnTo>
                <a:lnTo>
                  <a:pt x="16" y="376"/>
                </a:lnTo>
                <a:lnTo>
                  <a:pt x="24" y="352"/>
                </a:lnTo>
                <a:lnTo>
                  <a:pt x="32" y="344"/>
                </a:lnTo>
                <a:lnTo>
                  <a:pt x="32" y="336"/>
                </a:lnTo>
                <a:lnTo>
                  <a:pt x="32" y="328"/>
                </a:lnTo>
                <a:lnTo>
                  <a:pt x="32" y="312"/>
                </a:lnTo>
                <a:lnTo>
                  <a:pt x="32" y="296"/>
                </a:lnTo>
                <a:lnTo>
                  <a:pt x="24" y="296"/>
                </a:lnTo>
                <a:lnTo>
                  <a:pt x="24" y="288"/>
                </a:lnTo>
                <a:lnTo>
                  <a:pt x="24" y="272"/>
                </a:lnTo>
                <a:lnTo>
                  <a:pt x="24" y="264"/>
                </a:lnTo>
                <a:lnTo>
                  <a:pt x="8" y="24"/>
                </a:lnTo>
                <a:lnTo>
                  <a:pt x="8" y="32"/>
                </a:lnTo>
                <a:lnTo>
                  <a:pt x="8" y="40"/>
                </a:lnTo>
                <a:lnTo>
                  <a:pt x="24" y="32"/>
                </a:lnTo>
                <a:lnTo>
                  <a:pt x="40" y="32"/>
                </a:lnTo>
                <a:lnTo>
                  <a:pt x="56" y="16"/>
                </a:lnTo>
                <a:lnTo>
                  <a:pt x="208" y="0"/>
                </a:lnTo>
                <a:lnTo>
                  <a:pt x="208" y="16"/>
                </a:lnTo>
                <a:lnTo>
                  <a:pt x="240" y="272"/>
                </a:lnTo>
                <a:lnTo>
                  <a:pt x="232" y="280"/>
                </a:lnTo>
                <a:lnTo>
                  <a:pt x="232" y="288"/>
                </a:lnTo>
                <a:lnTo>
                  <a:pt x="240" y="296"/>
                </a:lnTo>
                <a:lnTo>
                  <a:pt x="240" y="304"/>
                </a:lnTo>
                <a:lnTo>
                  <a:pt x="224" y="304"/>
                </a:lnTo>
                <a:lnTo>
                  <a:pt x="216" y="312"/>
                </a:lnTo>
                <a:lnTo>
                  <a:pt x="208" y="312"/>
                </a:lnTo>
                <a:lnTo>
                  <a:pt x="192" y="312"/>
                </a:lnTo>
                <a:lnTo>
                  <a:pt x="192" y="328"/>
                </a:lnTo>
                <a:lnTo>
                  <a:pt x="200" y="328"/>
                </a:lnTo>
                <a:lnTo>
                  <a:pt x="200" y="336"/>
                </a:lnTo>
                <a:lnTo>
                  <a:pt x="192" y="344"/>
                </a:lnTo>
                <a:lnTo>
                  <a:pt x="184" y="360"/>
                </a:lnTo>
                <a:lnTo>
                  <a:pt x="176" y="360"/>
                </a:lnTo>
                <a:lnTo>
                  <a:pt x="168" y="360"/>
                </a:lnTo>
                <a:lnTo>
                  <a:pt x="168" y="384"/>
                </a:lnTo>
                <a:lnTo>
                  <a:pt x="160" y="392"/>
                </a:lnTo>
                <a:lnTo>
                  <a:pt x="144" y="392"/>
                </a:lnTo>
                <a:lnTo>
                  <a:pt x="136" y="384"/>
                </a:lnTo>
                <a:lnTo>
                  <a:pt x="136" y="376"/>
                </a:lnTo>
                <a:lnTo>
                  <a:pt x="128" y="376"/>
                </a:lnTo>
                <a:lnTo>
                  <a:pt x="120" y="400"/>
                </a:lnTo>
                <a:lnTo>
                  <a:pt x="120" y="416"/>
                </a:lnTo>
                <a:lnTo>
                  <a:pt x="112" y="416"/>
                </a:lnTo>
                <a:lnTo>
                  <a:pt x="104" y="408"/>
                </a:lnTo>
                <a:lnTo>
                  <a:pt x="104" y="400"/>
                </a:lnTo>
                <a:lnTo>
                  <a:pt x="96" y="400"/>
                </a:lnTo>
                <a:lnTo>
                  <a:pt x="80" y="416"/>
                </a:lnTo>
                <a:lnTo>
                  <a:pt x="80" y="424"/>
                </a:lnTo>
                <a:lnTo>
                  <a:pt x="72" y="424"/>
                </a:lnTo>
                <a:lnTo>
                  <a:pt x="56" y="408"/>
                </a:lnTo>
                <a:lnTo>
                  <a:pt x="48" y="408"/>
                </a:lnTo>
                <a:lnTo>
                  <a:pt x="40" y="416"/>
                </a:lnTo>
                <a:lnTo>
                  <a:pt x="40" y="408"/>
                </a:lnTo>
                <a:lnTo>
                  <a:pt x="40" y="416"/>
                </a:lnTo>
                <a:lnTo>
                  <a:pt x="40" y="424"/>
                </a:lnTo>
                <a:lnTo>
                  <a:pt x="32" y="424"/>
                </a:lnTo>
                <a:lnTo>
                  <a:pt x="24" y="416"/>
                </a:lnTo>
                <a:lnTo>
                  <a:pt x="16" y="416"/>
                </a:lnTo>
                <a:lnTo>
                  <a:pt x="8" y="416"/>
                </a:lnTo>
                <a:lnTo>
                  <a:pt x="8" y="424"/>
                </a:lnTo>
                <a:lnTo>
                  <a:pt x="8" y="432"/>
                </a:lnTo>
                <a:lnTo>
                  <a:pt x="0" y="424"/>
                </a:lnTo>
                <a:close/>
              </a:path>
            </a:pathLst>
          </a:custGeom>
          <a:solidFill>
            <a:srgbClr val="FF00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82" name="Freeform 62"/>
          <p:cNvSpPr>
            <a:spLocks/>
          </p:cNvSpPr>
          <p:nvPr/>
        </p:nvSpPr>
        <p:spPr bwMode="auto">
          <a:xfrm>
            <a:off x="8904288" y="2954338"/>
            <a:ext cx="849312" cy="557212"/>
          </a:xfrm>
          <a:custGeom>
            <a:avLst/>
            <a:gdLst>
              <a:gd name="T0" fmla="*/ 219650 w 464"/>
              <a:gd name="T1" fmla="*/ 527885 h 304"/>
              <a:gd name="T2" fmla="*/ 732166 w 464"/>
              <a:gd name="T3" fmla="*/ 439904 h 304"/>
              <a:gd name="T4" fmla="*/ 732166 w 464"/>
              <a:gd name="T5" fmla="*/ 439904 h 304"/>
              <a:gd name="T6" fmla="*/ 732166 w 464"/>
              <a:gd name="T7" fmla="*/ 395914 h 304"/>
              <a:gd name="T8" fmla="*/ 761452 w 464"/>
              <a:gd name="T9" fmla="*/ 395914 h 304"/>
              <a:gd name="T10" fmla="*/ 776095 w 464"/>
              <a:gd name="T11" fmla="*/ 410577 h 304"/>
              <a:gd name="T12" fmla="*/ 776095 w 464"/>
              <a:gd name="T13" fmla="*/ 410577 h 304"/>
              <a:gd name="T14" fmla="*/ 805382 w 464"/>
              <a:gd name="T15" fmla="*/ 381250 h 304"/>
              <a:gd name="T16" fmla="*/ 805382 w 464"/>
              <a:gd name="T17" fmla="*/ 381250 h 304"/>
              <a:gd name="T18" fmla="*/ 805382 w 464"/>
              <a:gd name="T19" fmla="*/ 366587 h 304"/>
              <a:gd name="T20" fmla="*/ 834669 w 464"/>
              <a:gd name="T21" fmla="*/ 337260 h 304"/>
              <a:gd name="T22" fmla="*/ 849312 w 464"/>
              <a:gd name="T23" fmla="*/ 322596 h 304"/>
              <a:gd name="T24" fmla="*/ 849312 w 464"/>
              <a:gd name="T25" fmla="*/ 322596 h 304"/>
              <a:gd name="T26" fmla="*/ 849312 w 464"/>
              <a:gd name="T27" fmla="*/ 307933 h 304"/>
              <a:gd name="T28" fmla="*/ 849312 w 464"/>
              <a:gd name="T29" fmla="*/ 307933 h 304"/>
              <a:gd name="T30" fmla="*/ 790739 w 464"/>
              <a:gd name="T31" fmla="*/ 263943 h 304"/>
              <a:gd name="T32" fmla="*/ 761452 w 464"/>
              <a:gd name="T33" fmla="*/ 249279 h 304"/>
              <a:gd name="T34" fmla="*/ 761452 w 464"/>
              <a:gd name="T35" fmla="*/ 219952 h 304"/>
              <a:gd name="T36" fmla="*/ 776095 w 464"/>
              <a:gd name="T37" fmla="*/ 219952 h 304"/>
              <a:gd name="T38" fmla="*/ 776095 w 464"/>
              <a:gd name="T39" fmla="*/ 205289 h 304"/>
              <a:gd name="T40" fmla="*/ 776095 w 464"/>
              <a:gd name="T41" fmla="*/ 205289 h 304"/>
              <a:gd name="T42" fmla="*/ 761452 w 464"/>
              <a:gd name="T43" fmla="*/ 175962 h 304"/>
              <a:gd name="T44" fmla="*/ 761452 w 464"/>
              <a:gd name="T45" fmla="*/ 175962 h 304"/>
              <a:gd name="T46" fmla="*/ 790739 w 464"/>
              <a:gd name="T47" fmla="*/ 146635 h 304"/>
              <a:gd name="T48" fmla="*/ 790739 w 464"/>
              <a:gd name="T49" fmla="*/ 146635 h 304"/>
              <a:gd name="T50" fmla="*/ 790739 w 464"/>
              <a:gd name="T51" fmla="*/ 117308 h 304"/>
              <a:gd name="T52" fmla="*/ 805382 w 464"/>
              <a:gd name="T53" fmla="*/ 102644 h 304"/>
              <a:gd name="T54" fmla="*/ 805382 w 464"/>
              <a:gd name="T55" fmla="*/ 102644 h 304"/>
              <a:gd name="T56" fmla="*/ 776095 w 464"/>
              <a:gd name="T57" fmla="*/ 87981 h 304"/>
              <a:gd name="T58" fmla="*/ 761452 w 464"/>
              <a:gd name="T59" fmla="*/ 87981 h 304"/>
              <a:gd name="T60" fmla="*/ 746809 w 464"/>
              <a:gd name="T61" fmla="*/ 73317 h 304"/>
              <a:gd name="T62" fmla="*/ 746809 w 464"/>
              <a:gd name="T63" fmla="*/ 43990 h 304"/>
              <a:gd name="T64" fmla="*/ 732166 w 464"/>
              <a:gd name="T65" fmla="*/ 29327 h 304"/>
              <a:gd name="T66" fmla="*/ 717522 w 464"/>
              <a:gd name="T67" fmla="*/ 29327 h 304"/>
              <a:gd name="T68" fmla="*/ 702879 w 464"/>
              <a:gd name="T69" fmla="*/ 0 h 304"/>
              <a:gd name="T70" fmla="*/ 688236 w 464"/>
              <a:gd name="T71" fmla="*/ 0 h 304"/>
              <a:gd name="T72" fmla="*/ 600376 w 464"/>
              <a:gd name="T73" fmla="*/ 14663 h 304"/>
              <a:gd name="T74" fmla="*/ 395369 w 464"/>
              <a:gd name="T75" fmla="*/ 58654 h 304"/>
              <a:gd name="T76" fmla="*/ 175720 w 464"/>
              <a:gd name="T77" fmla="*/ 102644 h 304"/>
              <a:gd name="T78" fmla="*/ 102503 w 464"/>
              <a:gd name="T79" fmla="*/ 117308 h 304"/>
              <a:gd name="T80" fmla="*/ 102503 w 464"/>
              <a:gd name="T81" fmla="*/ 117308 h 304"/>
              <a:gd name="T82" fmla="*/ 87860 w 464"/>
              <a:gd name="T83" fmla="*/ 73317 h 304"/>
              <a:gd name="T84" fmla="*/ 87860 w 464"/>
              <a:gd name="T85" fmla="*/ 73317 h 304"/>
              <a:gd name="T86" fmla="*/ 73217 w 464"/>
              <a:gd name="T87" fmla="*/ 87981 h 304"/>
              <a:gd name="T88" fmla="*/ 29287 w 464"/>
              <a:gd name="T89" fmla="*/ 131971 h 304"/>
              <a:gd name="T90" fmla="*/ 0 w 464"/>
              <a:gd name="T91" fmla="*/ 146635 h 304"/>
              <a:gd name="T92" fmla="*/ 0 w 464"/>
              <a:gd name="T93" fmla="*/ 146635 h 304"/>
              <a:gd name="T94" fmla="*/ 43930 w 464"/>
              <a:gd name="T95" fmla="*/ 395914 h 304"/>
              <a:gd name="T96" fmla="*/ 73217 w 464"/>
              <a:gd name="T97" fmla="*/ 557212 h 304"/>
              <a:gd name="T98" fmla="*/ 73217 w 464"/>
              <a:gd name="T99" fmla="*/ 557212 h 304"/>
              <a:gd name="T100" fmla="*/ 219650 w 464"/>
              <a:gd name="T101" fmla="*/ 527885 h 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64"/>
              <a:gd name="T154" fmla="*/ 0 h 304"/>
              <a:gd name="T155" fmla="*/ 464 w 464"/>
              <a:gd name="T156" fmla="*/ 304 h 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64" h="304">
                <a:moveTo>
                  <a:pt x="120" y="288"/>
                </a:moveTo>
                <a:lnTo>
                  <a:pt x="400" y="240"/>
                </a:lnTo>
                <a:lnTo>
                  <a:pt x="400" y="216"/>
                </a:lnTo>
                <a:lnTo>
                  <a:pt x="416" y="216"/>
                </a:lnTo>
                <a:lnTo>
                  <a:pt x="424" y="224"/>
                </a:lnTo>
                <a:lnTo>
                  <a:pt x="440" y="208"/>
                </a:lnTo>
                <a:lnTo>
                  <a:pt x="440" y="200"/>
                </a:lnTo>
                <a:lnTo>
                  <a:pt x="456" y="184"/>
                </a:lnTo>
                <a:lnTo>
                  <a:pt x="464" y="176"/>
                </a:lnTo>
                <a:lnTo>
                  <a:pt x="464" y="168"/>
                </a:lnTo>
                <a:lnTo>
                  <a:pt x="432" y="144"/>
                </a:lnTo>
                <a:lnTo>
                  <a:pt x="416" y="136"/>
                </a:lnTo>
                <a:lnTo>
                  <a:pt x="416" y="120"/>
                </a:lnTo>
                <a:lnTo>
                  <a:pt x="424" y="120"/>
                </a:lnTo>
                <a:lnTo>
                  <a:pt x="424" y="112"/>
                </a:lnTo>
                <a:lnTo>
                  <a:pt x="416" y="96"/>
                </a:lnTo>
                <a:lnTo>
                  <a:pt x="432" y="80"/>
                </a:lnTo>
                <a:lnTo>
                  <a:pt x="432" y="64"/>
                </a:lnTo>
                <a:lnTo>
                  <a:pt x="440" y="56"/>
                </a:lnTo>
                <a:lnTo>
                  <a:pt x="424" y="48"/>
                </a:lnTo>
                <a:lnTo>
                  <a:pt x="416" y="48"/>
                </a:lnTo>
                <a:lnTo>
                  <a:pt x="408" y="40"/>
                </a:lnTo>
                <a:lnTo>
                  <a:pt x="408" y="24"/>
                </a:lnTo>
                <a:lnTo>
                  <a:pt x="400" y="16"/>
                </a:lnTo>
                <a:lnTo>
                  <a:pt x="392" y="16"/>
                </a:lnTo>
                <a:lnTo>
                  <a:pt x="384" y="0"/>
                </a:lnTo>
                <a:lnTo>
                  <a:pt x="376" y="0"/>
                </a:lnTo>
                <a:lnTo>
                  <a:pt x="328" y="8"/>
                </a:lnTo>
                <a:lnTo>
                  <a:pt x="216" y="32"/>
                </a:lnTo>
                <a:lnTo>
                  <a:pt x="96" y="56"/>
                </a:lnTo>
                <a:lnTo>
                  <a:pt x="56" y="64"/>
                </a:lnTo>
                <a:lnTo>
                  <a:pt x="48" y="40"/>
                </a:lnTo>
                <a:lnTo>
                  <a:pt x="40" y="48"/>
                </a:lnTo>
                <a:lnTo>
                  <a:pt x="16" y="72"/>
                </a:lnTo>
                <a:lnTo>
                  <a:pt x="0" y="80"/>
                </a:lnTo>
                <a:lnTo>
                  <a:pt x="24" y="216"/>
                </a:lnTo>
                <a:lnTo>
                  <a:pt x="40" y="304"/>
                </a:lnTo>
                <a:lnTo>
                  <a:pt x="120" y="288"/>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83" name="Freeform 63"/>
          <p:cNvSpPr>
            <a:spLocks/>
          </p:cNvSpPr>
          <p:nvPr/>
        </p:nvSpPr>
        <p:spPr bwMode="auto">
          <a:xfrm>
            <a:off x="9739313" y="2295526"/>
            <a:ext cx="233362" cy="468313"/>
          </a:xfrm>
          <a:custGeom>
            <a:avLst/>
            <a:gdLst>
              <a:gd name="T0" fmla="*/ 87511 w 128"/>
              <a:gd name="T1" fmla="*/ 424409 h 256"/>
              <a:gd name="T2" fmla="*/ 72926 w 128"/>
              <a:gd name="T3" fmla="*/ 336600 h 256"/>
              <a:gd name="T4" fmla="*/ 72926 w 128"/>
              <a:gd name="T5" fmla="*/ 307330 h 256"/>
              <a:gd name="T6" fmla="*/ 58341 w 128"/>
              <a:gd name="T7" fmla="*/ 307330 h 256"/>
              <a:gd name="T8" fmla="*/ 58341 w 128"/>
              <a:gd name="T9" fmla="*/ 321965 h 256"/>
              <a:gd name="T10" fmla="*/ 58341 w 128"/>
              <a:gd name="T11" fmla="*/ 321965 h 256"/>
              <a:gd name="T12" fmla="*/ 43755 w 128"/>
              <a:gd name="T13" fmla="*/ 307330 h 256"/>
              <a:gd name="T14" fmla="*/ 43755 w 128"/>
              <a:gd name="T15" fmla="*/ 307330 h 256"/>
              <a:gd name="T16" fmla="*/ 29170 w 128"/>
              <a:gd name="T17" fmla="*/ 234157 h 256"/>
              <a:gd name="T18" fmla="*/ 29170 w 128"/>
              <a:gd name="T19" fmla="*/ 190252 h 256"/>
              <a:gd name="T20" fmla="*/ 29170 w 128"/>
              <a:gd name="T21" fmla="*/ 190252 h 256"/>
              <a:gd name="T22" fmla="*/ 14585 w 128"/>
              <a:gd name="T23" fmla="*/ 160983 h 256"/>
              <a:gd name="T24" fmla="*/ 0 w 128"/>
              <a:gd name="T25" fmla="*/ 58539 h 256"/>
              <a:gd name="T26" fmla="*/ 0 w 128"/>
              <a:gd name="T27" fmla="*/ 58539 h 256"/>
              <a:gd name="T28" fmla="*/ 233362 w 128"/>
              <a:gd name="T29" fmla="*/ 0 h 256"/>
              <a:gd name="T30" fmla="*/ 233362 w 128"/>
              <a:gd name="T31" fmla="*/ 0 h 256"/>
              <a:gd name="T32" fmla="*/ 233362 w 128"/>
              <a:gd name="T33" fmla="*/ 14635 h 256"/>
              <a:gd name="T34" fmla="*/ 233362 w 128"/>
              <a:gd name="T35" fmla="*/ 14635 h 256"/>
              <a:gd name="T36" fmla="*/ 233362 w 128"/>
              <a:gd name="T37" fmla="*/ 29270 h 256"/>
              <a:gd name="T38" fmla="*/ 218777 w 128"/>
              <a:gd name="T39" fmla="*/ 43904 h 256"/>
              <a:gd name="T40" fmla="*/ 218777 w 128"/>
              <a:gd name="T41" fmla="*/ 43904 h 256"/>
              <a:gd name="T42" fmla="*/ 233362 w 128"/>
              <a:gd name="T43" fmla="*/ 58539 h 256"/>
              <a:gd name="T44" fmla="*/ 233362 w 128"/>
              <a:gd name="T45" fmla="*/ 102443 h 256"/>
              <a:gd name="T46" fmla="*/ 233362 w 128"/>
              <a:gd name="T47" fmla="*/ 117078 h 256"/>
              <a:gd name="T48" fmla="*/ 204192 w 128"/>
              <a:gd name="T49" fmla="*/ 131713 h 256"/>
              <a:gd name="T50" fmla="*/ 204192 w 128"/>
              <a:gd name="T51" fmla="*/ 131713 h 256"/>
              <a:gd name="T52" fmla="*/ 204192 w 128"/>
              <a:gd name="T53" fmla="*/ 131713 h 256"/>
              <a:gd name="T54" fmla="*/ 204192 w 128"/>
              <a:gd name="T55" fmla="*/ 131713 h 256"/>
              <a:gd name="T56" fmla="*/ 189607 w 128"/>
              <a:gd name="T57" fmla="*/ 146348 h 256"/>
              <a:gd name="T58" fmla="*/ 189607 w 128"/>
              <a:gd name="T59" fmla="*/ 146348 h 256"/>
              <a:gd name="T60" fmla="*/ 204192 w 128"/>
              <a:gd name="T61" fmla="*/ 160983 h 256"/>
              <a:gd name="T62" fmla="*/ 204192 w 128"/>
              <a:gd name="T63" fmla="*/ 190252 h 256"/>
              <a:gd name="T64" fmla="*/ 204192 w 128"/>
              <a:gd name="T65" fmla="*/ 234157 h 256"/>
              <a:gd name="T66" fmla="*/ 189607 w 128"/>
              <a:gd name="T67" fmla="*/ 248791 h 256"/>
              <a:gd name="T68" fmla="*/ 189607 w 128"/>
              <a:gd name="T69" fmla="*/ 263426 h 256"/>
              <a:gd name="T70" fmla="*/ 189607 w 128"/>
              <a:gd name="T71" fmla="*/ 278061 h 256"/>
              <a:gd name="T72" fmla="*/ 175021 w 128"/>
              <a:gd name="T73" fmla="*/ 292696 h 256"/>
              <a:gd name="T74" fmla="*/ 175021 w 128"/>
              <a:gd name="T75" fmla="*/ 321965 h 256"/>
              <a:gd name="T76" fmla="*/ 189607 w 128"/>
              <a:gd name="T77" fmla="*/ 336600 h 256"/>
              <a:gd name="T78" fmla="*/ 189607 w 128"/>
              <a:gd name="T79" fmla="*/ 351235 h 256"/>
              <a:gd name="T80" fmla="*/ 204192 w 128"/>
              <a:gd name="T81" fmla="*/ 380504 h 256"/>
              <a:gd name="T82" fmla="*/ 204192 w 128"/>
              <a:gd name="T83" fmla="*/ 395139 h 256"/>
              <a:gd name="T84" fmla="*/ 189607 w 128"/>
              <a:gd name="T85" fmla="*/ 409774 h 256"/>
              <a:gd name="T86" fmla="*/ 189607 w 128"/>
              <a:gd name="T87" fmla="*/ 439043 h 256"/>
              <a:gd name="T88" fmla="*/ 204192 w 128"/>
              <a:gd name="T89" fmla="*/ 439043 h 256"/>
              <a:gd name="T90" fmla="*/ 204192 w 128"/>
              <a:gd name="T91" fmla="*/ 439043 h 256"/>
              <a:gd name="T92" fmla="*/ 102096 w 128"/>
              <a:gd name="T93" fmla="*/ 468313 h 256"/>
              <a:gd name="T94" fmla="*/ 102096 w 128"/>
              <a:gd name="T95" fmla="*/ 468313 h 256"/>
              <a:gd name="T96" fmla="*/ 87511 w 128"/>
              <a:gd name="T97" fmla="*/ 424409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256"/>
              <a:gd name="T149" fmla="*/ 128 w 128"/>
              <a:gd name="T150" fmla="*/ 256 h 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256">
                <a:moveTo>
                  <a:pt x="48" y="232"/>
                </a:moveTo>
                <a:lnTo>
                  <a:pt x="40" y="184"/>
                </a:lnTo>
                <a:lnTo>
                  <a:pt x="40" y="168"/>
                </a:lnTo>
                <a:lnTo>
                  <a:pt x="32" y="168"/>
                </a:lnTo>
                <a:lnTo>
                  <a:pt x="32" y="176"/>
                </a:lnTo>
                <a:lnTo>
                  <a:pt x="24" y="168"/>
                </a:lnTo>
                <a:lnTo>
                  <a:pt x="16" y="128"/>
                </a:lnTo>
                <a:lnTo>
                  <a:pt x="16" y="104"/>
                </a:lnTo>
                <a:lnTo>
                  <a:pt x="8" y="88"/>
                </a:lnTo>
                <a:lnTo>
                  <a:pt x="0" y="32"/>
                </a:lnTo>
                <a:lnTo>
                  <a:pt x="128" y="0"/>
                </a:lnTo>
                <a:lnTo>
                  <a:pt x="128" y="8"/>
                </a:lnTo>
                <a:lnTo>
                  <a:pt x="128" y="16"/>
                </a:lnTo>
                <a:lnTo>
                  <a:pt x="120" y="24"/>
                </a:lnTo>
                <a:lnTo>
                  <a:pt x="128" y="32"/>
                </a:lnTo>
                <a:lnTo>
                  <a:pt x="128" y="56"/>
                </a:lnTo>
                <a:lnTo>
                  <a:pt x="128" y="64"/>
                </a:lnTo>
                <a:lnTo>
                  <a:pt x="112" y="72"/>
                </a:lnTo>
                <a:lnTo>
                  <a:pt x="104" y="80"/>
                </a:lnTo>
                <a:lnTo>
                  <a:pt x="112" y="88"/>
                </a:lnTo>
                <a:lnTo>
                  <a:pt x="112" y="104"/>
                </a:lnTo>
                <a:lnTo>
                  <a:pt x="112" y="128"/>
                </a:lnTo>
                <a:lnTo>
                  <a:pt x="104" y="136"/>
                </a:lnTo>
                <a:lnTo>
                  <a:pt x="104" y="144"/>
                </a:lnTo>
                <a:lnTo>
                  <a:pt x="104" y="152"/>
                </a:lnTo>
                <a:lnTo>
                  <a:pt x="96" y="160"/>
                </a:lnTo>
                <a:lnTo>
                  <a:pt x="96" y="176"/>
                </a:lnTo>
                <a:lnTo>
                  <a:pt x="104" y="184"/>
                </a:lnTo>
                <a:lnTo>
                  <a:pt x="104" y="192"/>
                </a:lnTo>
                <a:lnTo>
                  <a:pt x="112" y="208"/>
                </a:lnTo>
                <a:lnTo>
                  <a:pt x="112" y="216"/>
                </a:lnTo>
                <a:lnTo>
                  <a:pt x="104" y="224"/>
                </a:lnTo>
                <a:lnTo>
                  <a:pt x="104" y="240"/>
                </a:lnTo>
                <a:lnTo>
                  <a:pt x="112" y="240"/>
                </a:lnTo>
                <a:lnTo>
                  <a:pt x="56" y="256"/>
                </a:lnTo>
                <a:lnTo>
                  <a:pt x="48" y="232"/>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84" name="Freeform 65"/>
          <p:cNvSpPr>
            <a:spLocks/>
          </p:cNvSpPr>
          <p:nvPr/>
        </p:nvSpPr>
        <p:spPr bwMode="auto">
          <a:xfrm>
            <a:off x="7850189" y="2427288"/>
            <a:ext cx="395287" cy="863600"/>
          </a:xfrm>
          <a:custGeom>
            <a:avLst/>
            <a:gdLst>
              <a:gd name="T0" fmla="*/ 395287 w 216"/>
              <a:gd name="T1" fmla="*/ 58549 h 472"/>
              <a:gd name="T2" fmla="*/ 380647 w 216"/>
              <a:gd name="T3" fmla="*/ 73186 h 472"/>
              <a:gd name="T4" fmla="*/ 366006 w 216"/>
              <a:gd name="T5" fmla="*/ 102461 h 472"/>
              <a:gd name="T6" fmla="*/ 380647 w 216"/>
              <a:gd name="T7" fmla="*/ 117098 h 472"/>
              <a:gd name="T8" fmla="*/ 366006 w 216"/>
              <a:gd name="T9" fmla="*/ 131736 h 472"/>
              <a:gd name="T10" fmla="*/ 336726 w 216"/>
              <a:gd name="T11" fmla="*/ 219559 h 472"/>
              <a:gd name="T12" fmla="*/ 322086 w 216"/>
              <a:gd name="T13" fmla="*/ 248834 h 472"/>
              <a:gd name="T14" fmla="*/ 307445 w 216"/>
              <a:gd name="T15" fmla="*/ 248834 h 472"/>
              <a:gd name="T16" fmla="*/ 307445 w 216"/>
              <a:gd name="T17" fmla="*/ 190285 h 472"/>
              <a:gd name="T18" fmla="*/ 307445 w 216"/>
              <a:gd name="T19" fmla="*/ 175647 h 472"/>
              <a:gd name="T20" fmla="*/ 278165 w 216"/>
              <a:gd name="T21" fmla="*/ 219559 h 472"/>
              <a:gd name="T22" fmla="*/ 263525 w 216"/>
              <a:gd name="T23" fmla="*/ 219559 h 472"/>
              <a:gd name="T24" fmla="*/ 248884 w 216"/>
              <a:gd name="T25" fmla="*/ 234197 h 472"/>
              <a:gd name="T26" fmla="*/ 234244 w 216"/>
              <a:gd name="T27" fmla="*/ 263471 h 472"/>
              <a:gd name="T28" fmla="*/ 234244 w 216"/>
              <a:gd name="T29" fmla="*/ 292746 h 472"/>
              <a:gd name="T30" fmla="*/ 204964 w 216"/>
              <a:gd name="T31" fmla="*/ 395207 h 472"/>
              <a:gd name="T32" fmla="*/ 219604 w 216"/>
              <a:gd name="T33" fmla="*/ 439119 h 472"/>
              <a:gd name="T34" fmla="*/ 204964 w 216"/>
              <a:gd name="T35" fmla="*/ 468393 h 472"/>
              <a:gd name="T36" fmla="*/ 278165 w 216"/>
              <a:gd name="T37" fmla="*/ 600129 h 472"/>
              <a:gd name="T38" fmla="*/ 248884 w 216"/>
              <a:gd name="T39" fmla="*/ 746502 h 472"/>
              <a:gd name="T40" fmla="*/ 234244 w 216"/>
              <a:gd name="T41" fmla="*/ 790414 h 472"/>
              <a:gd name="T42" fmla="*/ 146403 w 216"/>
              <a:gd name="T43" fmla="*/ 863600 h 472"/>
              <a:gd name="T44" fmla="*/ 117122 w 216"/>
              <a:gd name="T45" fmla="*/ 834325 h 472"/>
              <a:gd name="T46" fmla="*/ 87842 w 216"/>
              <a:gd name="T47" fmla="*/ 805051 h 472"/>
              <a:gd name="T48" fmla="*/ 87842 w 216"/>
              <a:gd name="T49" fmla="*/ 775776 h 472"/>
              <a:gd name="T50" fmla="*/ 58561 w 216"/>
              <a:gd name="T51" fmla="*/ 717227 h 472"/>
              <a:gd name="T52" fmla="*/ 58561 w 216"/>
              <a:gd name="T53" fmla="*/ 658678 h 472"/>
              <a:gd name="T54" fmla="*/ 43921 w 216"/>
              <a:gd name="T55" fmla="*/ 629403 h 472"/>
              <a:gd name="T56" fmla="*/ 58561 w 216"/>
              <a:gd name="T57" fmla="*/ 497668 h 472"/>
              <a:gd name="T58" fmla="*/ 58561 w 216"/>
              <a:gd name="T59" fmla="*/ 453756 h 472"/>
              <a:gd name="T60" fmla="*/ 73201 w 216"/>
              <a:gd name="T61" fmla="*/ 380570 h 472"/>
              <a:gd name="T62" fmla="*/ 73201 w 216"/>
              <a:gd name="T63" fmla="*/ 322020 h 472"/>
              <a:gd name="T64" fmla="*/ 102482 w 216"/>
              <a:gd name="T65" fmla="*/ 248834 h 472"/>
              <a:gd name="T66" fmla="*/ 117122 w 216"/>
              <a:gd name="T67" fmla="*/ 204922 h 472"/>
              <a:gd name="T68" fmla="*/ 117122 w 216"/>
              <a:gd name="T69" fmla="*/ 175647 h 472"/>
              <a:gd name="T70" fmla="*/ 117122 w 216"/>
              <a:gd name="T71" fmla="*/ 175647 h 472"/>
              <a:gd name="T72" fmla="*/ 73201 w 216"/>
              <a:gd name="T73" fmla="*/ 248834 h 472"/>
              <a:gd name="T74" fmla="*/ 43921 w 216"/>
              <a:gd name="T75" fmla="*/ 248834 h 472"/>
              <a:gd name="T76" fmla="*/ 14640 w 216"/>
              <a:gd name="T77" fmla="*/ 322020 h 472"/>
              <a:gd name="T78" fmla="*/ 0 w 216"/>
              <a:gd name="T79" fmla="*/ 292746 h 472"/>
              <a:gd name="T80" fmla="*/ 14640 w 216"/>
              <a:gd name="T81" fmla="*/ 248834 h 472"/>
              <a:gd name="T82" fmla="*/ 43921 w 216"/>
              <a:gd name="T83" fmla="*/ 219559 h 472"/>
              <a:gd name="T84" fmla="*/ 58561 w 216"/>
              <a:gd name="T85" fmla="*/ 190285 h 472"/>
              <a:gd name="T86" fmla="*/ 58561 w 216"/>
              <a:gd name="T87" fmla="*/ 190285 h 472"/>
              <a:gd name="T88" fmla="*/ 102482 w 216"/>
              <a:gd name="T89" fmla="*/ 102461 h 472"/>
              <a:gd name="T90" fmla="*/ 117122 w 216"/>
              <a:gd name="T91" fmla="*/ 58549 h 472"/>
              <a:gd name="T92" fmla="*/ 117122 w 216"/>
              <a:gd name="T93" fmla="*/ 87824 h 472"/>
              <a:gd name="T94" fmla="*/ 146403 w 216"/>
              <a:gd name="T95" fmla="*/ 73186 h 472"/>
              <a:gd name="T96" fmla="*/ 146403 w 216"/>
              <a:gd name="T97" fmla="*/ 73186 h 472"/>
              <a:gd name="T98" fmla="*/ 161043 w 216"/>
              <a:gd name="T99" fmla="*/ 58549 h 472"/>
              <a:gd name="T100" fmla="*/ 161043 w 216"/>
              <a:gd name="T101" fmla="*/ 73186 h 472"/>
              <a:gd name="T102" fmla="*/ 161043 w 216"/>
              <a:gd name="T103" fmla="*/ 102461 h 472"/>
              <a:gd name="T104" fmla="*/ 190323 w 216"/>
              <a:gd name="T105" fmla="*/ 73186 h 472"/>
              <a:gd name="T106" fmla="*/ 190323 w 216"/>
              <a:gd name="T107" fmla="*/ 58549 h 472"/>
              <a:gd name="T108" fmla="*/ 219604 w 216"/>
              <a:gd name="T109" fmla="*/ 29275 h 472"/>
              <a:gd name="T110" fmla="*/ 248884 w 216"/>
              <a:gd name="T111" fmla="*/ 29275 h 472"/>
              <a:gd name="T112" fmla="*/ 278165 w 216"/>
              <a:gd name="T113" fmla="*/ 29275 h 472"/>
              <a:gd name="T114" fmla="*/ 351366 w 216"/>
              <a:gd name="T115" fmla="*/ 0 h 472"/>
              <a:gd name="T116" fmla="*/ 380647 w 216"/>
              <a:gd name="T117" fmla="*/ 29275 h 4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6"/>
              <a:gd name="T178" fmla="*/ 0 h 472"/>
              <a:gd name="T179" fmla="*/ 216 w 216"/>
              <a:gd name="T180" fmla="*/ 472 h 4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6" h="472">
                <a:moveTo>
                  <a:pt x="216" y="24"/>
                </a:moveTo>
                <a:lnTo>
                  <a:pt x="216" y="32"/>
                </a:lnTo>
                <a:lnTo>
                  <a:pt x="208" y="32"/>
                </a:lnTo>
                <a:lnTo>
                  <a:pt x="208" y="40"/>
                </a:lnTo>
                <a:lnTo>
                  <a:pt x="200" y="40"/>
                </a:lnTo>
                <a:lnTo>
                  <a:pt x="200" y="56"/>
                </a:lnTo>
                <a:lnTo>
                  <a:pt x="208" y="64"/>
                </a:lnTo>
                <a:lnTo>
                  <a:pt x="208" y="72"/>
                </a:lnTo>
                <a:lnTo>
                  <a:pt x="200" y="72"/>
                </a:lnTo>
                <a:lnTo>
                  <a:pt x="184" y="80"/>
                </a:lnTo>
                <a:lnTo>
                  <a:pt x="184" y="96"/>
                </a:lnTo>
                <a:lnTo>
                  <a:pt x="184" y="120"/>
                </a:lnTo>
                <a:lnTo>
                  <a:pt x="184" y="128"/>
                </a:lnTo>
                <a:lnTo>
                  <a:pt x="176" y="136"/>
                </a:lnTo>
                <a:lnTo>
                  <a:pt x="168" y="136"/>
                </a:lnTo>
                <a:lnTo>
                  <a:pt x="168" y="128"/>
                </a:lnTo>
                <a:lnTo>
                  <a:pt x="168" y="104"/>
                </a:lnTo>
                <a:lnTo>
                  <a:pt x="168" y="96"/>
                </a:lnTo>
                <a:lnTo>
                  <a:pt x="160" y="104"/>
                </a:lnTo>
                <a:lnTo>
                  <a:pt x="152" y="120"/>
                </a:lnTo>
                <a:lnTo>
                  <a:pt x="144" y="120"/>
                </a:lnTo>
                <a:lnTo>
                  <a:pt x="136" y="128"/>
                </a:lnTo>
                <a:lnTo>
                  <a:pt x="136" y="144"/>
                </a:lnTo>
                <a:lnTo>
                  <a:pt x="128" y="144"/>
                </a:lnTo>
                <a:lnTo>
                  <a:pt x="128" y="152"/>
                </a:lnTo>
                <a:lnTo>
                  <a:pt x="128" y="160"/>
                </a:lnTo>
                <a:lnTo>
                  <a:pt x="128" y="176"/>
                </a:lnTo>
                <a:lnTo>
                  <a:pt x="120" y="208"/>
                </a:lnTo>
                <a:lnTo>
                  <a:pt x="112" y="216"/>
                </a:lnTo>
                <a:lnTo>
                  <a:pt x="120" y="232"/>
                </a:lnTo>
                <a:lnTo>
                  <a:pt x="120" y="240"/>
                </a:lnTo>
                <a:lnTo>
                  <a:pt x="120" y="248"/>
                </a:lnTo>
                <a:lnTo>
                  <a:pt x="112" y="248"/>
                </a:lnTo>
                <a:lnTo>
                  <a:pt x="112" y="256"/>
                </a:lnTo>
                <a:lnTo>
                  <a:pt x="128" y="296"/>
                </a:lnTo>
                <a:lnTo>
                  <a:pt x="144" y="304"/>
                </a:lnTo>
                <a:lnTo>
                  <a:pt x="152" y="328"/>
                </a:lnTo>
                <a:lnTo>
                  <a:pt x="152" y="368"/>
                </a:lnTo>
                <a:lnTo>
                  <a:pt x="144" y="392"/>
                </a:lnTo>
                <a:lnTo>
                  <a:pt x="136" y="408"/>
                </a:lnTo>
                <a:lnTo>
                  <a:pt x="128" y="424"/>
                </a:lnTo>
                <a:lnTo>
                  <a:pt x="128" y="432"/>
                </a:lnTo>
                <a:lnTo>
                  <a:pt x="120" y="448"/>
                </a:lnTo>
                <a:lnTo>
                  <a:pt x="104" y="456"/>
                </a:lnTo>
                <a:lnTo>
                  <a:pt x="80" y="472"/>
                </a:lnTo>
                <a:lnTo>
                  <a:pt x="72" y="472"/>
                </a:lnTo>
                <a:lnTo>
                  <a:pt x="64" y="464"/>
                </a:lnTo>
                <a:lnTo>
                  <a:pt x="64" y="456"/>
                </a:lnTo>
                <a:lnTo>
                  <a:pt x="56" y="456"/>
                </a:lnTo>
                <a:lnTo>
                  <a:pt x="48" y="440"/>
                </a:lnTo>
                <a:lnTo>
                  <a:pt x="48" y="432"/>
                </a:lnTo>
                <a:lnTo>
                  <a:pt x="48" y="424"/>
                </a:lnTo>
                <a:lnTo>
                  <a:pt x="32" y="416"/>
                </a:lnTo>
                <a:lnTo>
                  <a:pt x="32" y="400"/>
                </a:lnTo>
                <a:lnTo>
                  <a:pt x="32" y="392"/>
                </a:lnTo>
                <a:lnTo>
                  <a:pt x="32" y="384"/>
                </a:lnTo>
                <a:lnTo>
                  <a:pt x="32" y="376"/>
                </a:lnTo>
                <a:lnTo>
                  <a:pt x="32" y="360"/>
                </a:lnTo>
                <a:lnTo>
                  <a:pt x="32" y="352"/>
                </a:lnTo>
                <a:lnTo>
                  <a:pt x="24" y="344"/>
                </a:lnTo>
                <a:lnTo>
                  <a:pt x="24" y="328"/>
                </a:lnTo>
                <a:lnTo>
                  <a:pt x="24" y="288"/>
                </a:lnTo>
                <a:lnTo>
                  <a:pt x="32" y="272"/>
                </a:lnTo>
                <a:lnTo>
                  <a:pt x="32" y="264"/>
                </a:lnTo>
                <a:lnTo>
                  <a:pt x="32" y="248"/>
                </a:lnTo>
                <a:lnTo>
                  <a:pt x="24" y="232"/>
                </a:lnTo>
                <a:lnTo>
                  <a:pt x="32" y="216"/>
                </a:lnTo>
                <a:lnTo>
                  <a:pt x="40" y="208"/>
                </a:lnTo>
                <a:lnTo>
                  <a:pt x="40" y="200"/>
                </a:lnTo>
                <a:lnTo>
                  <a:pt x="40" y="176"/>
                </a:lnTo>
                <a:lnTo>
                  <a:pt x="48" y="152"/>
                </a:lnTo>
                <a:lnTo>
                  <a:pt x="56" y="136"/>
                </a:lnTo>
                <a:lnTo>
                  <a:pt x="56" y="128"/>
                </a:lnTo>
                <a:lnTo>
                  <a:pt x="64" y="120"/>
                </a:lnTo>
                <a:lnTo>
                  <a:pt x="64" y="112"/>
                </a:lnTo>
                <a:lnTo>
                  <a:pt x="64" y="104"/>
                </a:lnTo>
                <a:lnTo>
                  <a:pt x="64" y="96"/>
                </a:lnTo>
                <a:lnTo>
                  <a:pt x="48" y="104"/>
                </a:lnTo>
                <a:lnTo>
                  <a:pt x="40" y="120"/>
                </a:lnTo>
                <a:lnTo>
                  <a:pt x="40" y="136"/>
                </a:lnTo>
                <a:lnTo>
                  <a:pt x="48" y="136"/>
                </a:lnTo>
                <a:lnTo>
                  <a:pt x="40" y="136"/>
                </a:lnTo>
                <a:lnTo>
                  <a:pt x="24" y="136"/>
                </a:lnTo>
                <a:lnTo>
                  <a:pt x="24" y="152"/>
                </a:lnTo>
                <a:lnTo>
                  <a:pt x="16" y="168"/>
                </a:lnTo>
                <a:lnTo>
                  <a:pt x="8" y="176"/>
                </a:lnTo>
                <a:lnTo>
                  <a:pt x="0" y="176"/>
                </a:lnTo>
                <a:lnTo>
                  <a:pt x="0" y="160"/>
                </a:lnTo>
                <a:lnTo>
                  <a:pt x="8" y="152"/>
                </a:lnTo>
                <a:lnTo>
                  <a:pt x="8" y="144"/>
                </a:lnTo>
                <a:lnTo>
                  <a:pt x="8" y="136"/>
                </a:lnTo>
                <a:lnTo>
                  <a:pt x="16" y="128"/>
                </a:lnTo>
                <a:lnTo>
                  <a:pt x="24" y="120"/>
                </a:lnTo>
                <a:lnTo>
                  <a:pt x="32" y="104"/>
                </a:lnTo>
                <a:lnTo>
                  <a:pt x="48" y="72"/>
                </a:lnTo>
                <a:lnTo>
                  <a:pt x="56" y="56"/>
                </a:lnTo>
                <a:lnTo>
                  <a:pt x="56" y="32"/>
                </a:lnTo>
                <a:lnTo>
                  <a:pt x="64" y="32"/>
                </a:lnTo>
                <a:lnTo>
                  <a:pt x="64" y="40"/>
                </a:lnTo>
                <a:lnTo>
                  <a:pt x="64" y="48"/>
                </a:lnTo>
                <a:lnTo>
                  <a:pt x="64" y="56"/>
                </a:lnTo>
                <a:lnTo>
                  <a:pt x="80" y="40"/>
                </a:lnTo>
                <a:lnTo>
                  <a:pt x="88" y="32"/>
                </a:lnTo>
                <a:lnTo>
                  <a:pt x="96" y="32"/>
                </a:lnTo>
                <a:lnTo>
                  <a:pt x="88" y="40"/>
                </a:lnTo>
                <a:lnTo>
                  <a:pt x="88" y="48"/>
                </a:lnTo>
                <a:lnTo>
                  <a:pt x="88" y="56"/>
                </a:lnTo>
                <a:lnTo>
                  <a:pt x="96" y="48"/>
                </a:lnTo>
                <a:lnTo>
                  <a:pt x="104" y="40"/>
                </a:lnTo>
                <a:lnTo>
                  <a:pt x="112" y="32"/>
                </a:lnTo>
                <a:lnTo>
                  <a:pt x="104" y="32"/>
                </a:lnTo>
                <a:lnTo>
                  <a:pt x="104" y="24"/>
                </a:lnTo>
                <a:lnTo>
                  <a:pt x="112" y="16"/>
                </a:lnTo>
                <a:lnTo>
                  <a:pt x="120" y="16"/>
                </a:lnTo>
                <a:lnTo>
                  <a:pt x="136" y="16"/>
                </a:lnTo>
                <a:lnTo>
                  <a:pt x="152" y="16"/>
                </a:lnTo>
                <a:lnTo>
                  <a:pt x="160" y="0"/>
                </a:lnTo>
                <a:lnTo>
                  <a:pt x="192" y="0"/>
                </a:lnTo>
                <a:lnTo>
                  <a:pt x="200" y="8"/>
                </a:lnTo>
                <a:lnTo>
                  <a:pt x="208" y="16"/>
                </a:lnTo>
                <a:lnTo>
                  <a:pt x="216" y="24"/>
                </a:lnTo>
                <a:close/>
              </a:path>
            </a:pathLst>
          </a:custGeom>
          <a:solidFill>
            <a:schemeClr val="bg1"/>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85" name="Freeform 68"/>
          <p:cNvSpPr>
            <a:spLocks/>
          </p:cNvSpPr>
          <p:nvPr/>
        </p:nvSpPr>
        <p:spPr bwMode="auto">
          <a:xfrm>
            <a:off x="7761289" y="3716339"/>
            <a:ext cx="1069975" cy="541337"/>
          </a:xfrm>
          <a:custGeom>
            <a:avLst/>
            <a:gdLst>
              <a:gd name="T0" fmla="*/ 923403 w 584"/>
              <a:gd name="T1" fmla="*/ 58523 h 296"/>
              <a:gd name="T2" fmla="*/ 923403 w 584"/>
              <a:gd name="T3" fmla="*/ 43892 h 296"/>
              <a:gd name="T4" fmla="*/ 879431 w 584"/>
              <a:gd name="T5" fmla="*/ 58523 h 296"/>
              <a:gd name="T6" fmla="*/ 835460 w 584"/>
              <a:gd name="T7" fmla="*/ 58523 h 296"/>
              <a:gd name="T8" fmla="*/ 806145 w 584"/>
              <a:gd name="T9" fmla="*/ 58523 h 296"/>
              <a:gd name="T10" fmla="*/ 791488 w 584"/>
              <a:gd name="T11" fmla="*/ 58523 h 296"/>
              <a:gd name="T12" fmla="*/ 718202 w 584"/>
              <a:gd name="T13" fmla="*/ 43892 h 296"/>
              <a:gd name="T14" fmla="*/ 703545 w 584"/>
              <a:gd name="T15" fmla="*/ 0 h 296"/>
              <a:gd name="T16" fmla="*/ 630259 w 584"/>
              <a:gd name="T17" fmla="*/ 0 h 296"/>
              <a:gd name="T18" fmla="*/ 630259 w 584"/>
              <a:gd name="T19" fmla="*/ 43892 h 296"/>
              <a:gd name="T20" fmla="*/ 586288 w 584"/>
              <a:gd name="T21" fmla="*/ 73154 h 296"/>
              <a:gd name="T22" fmla="*/ 542316 w 584"/>
              <a:gd name="T23" fmla="*/ 102415 h 296"/>
              <a:gd name="T24" fmla="*/ 542316 w 584"/>
              <a:gd name="T25" fmla="*/ 131677 h 296"/>
              <a:gd name="T26" fmla="*/ 498345 w 584"/>
              <a:gd name="T27" fmla="*/ 160938 h 296"/>
              <a:gd name="T28" fmla="*/ 454373 w 584"/>
              <a:gd name="T29" fmla="*/ 219461 h 296"/>
              <a:gd name="T30" fmla="*/ 425058 w 584"/>
              <a:gd name="T31" fmla="*/ 190199 h 296"/>
              <a:gd name="T32" fmla="*/ 395744 w 584"/>
              <a:gd name="T33" fmla="*/ 263353 h 296"/>
              <a:gd name="T34" fmla="*/ 366430 w 584"/>
              <a:gd name="T35" fmla="*/ 234092 h 296"/>
              <a:gd name="T36" fmla="*/ 322458 w 584"/>
              <a:gd name="T37" fmla="*/ 277984 h 296"/>
              <a:gd name="T38" fmla="*/ 263829 w 584"/>
              <a:gd name="T39" fmla="*/ 263353 h 296"/>
              <a:gd name="T40" fmla="*/ 263829 w 584"/>
              <a:gd name="T41" fmla="*/ 248722 h 296"/>
              <a:gd name="T42" fmla="*/ 249172 w 584"/>
              <a:gd name="T43" fmla="*/ 277984 h 296"/>
              <a:gd name="T44" fmla="*/ 234515 w 584"/>
              <a:gd name="T45" fmla="*/ 263353 h 296"/>
              <a:gd name="T46" fmla="*/ 205201 w 584"/>
              <a:gd name="T47" fmla="*/ 263353 h 296"/>
              <a:gd name="T48" fmla="*/ 205201 w 584"/>
              <a:gd name="T49" fmla="*/ 277984 h 296"/>
              <a:gd name="T50" fmla="*/ 190543 w 584"/>
              <a:gd name="T51" fmla="*/ 292615 h 296"/>
              <a:gd name="T52" fmla="*/ 190543 w 584"/>
              <a:gd name="T53" fmla="*/ 307245 h 296"/>
              <a:gd name="T54" fmla="*/ 190543 w 584"/>
              <a:gd name="T55" fmla="*/ 336507 h 296"/>
              <a:gd name="T56" fmla="*/ 161229 w 584"/>
              <a:gd name="T57" fmla="*/ 351137 h 296"/>
              <a:gd name="T58" fmla="*/ 146572 w 584"/>
              <a:gd name="T59" fmla="*/ 409660 h 296"/>
              <a:gd name="T60" fmla="*/ 131915 w 584"/>
              <a:gd name="T61" fmla="*/ 424291 h 296"/>
              <a:gd name="T62" fmla="*/ 43972 w 584"/>
              <a:gd name="T63" fmla="*/ 424291 h 296"/>
              <a:gd name="T64" fmla="*/ 43972 w 584"/>
              <a:gd name="T65" fmla="*/ 453553 h 296"/>
              <a:gd name="T66" fmla="*/ 58629 w 584"/>
              <a:gd name="T67" fmla="*/ 468183 h 296"/>
              <a:gd name="T68" fmla="*/ 43972 w 584"/>
              <a:gd name="T69" fmla="*/ 526706 h 296"/>
              <a:gd name="T70" fmla="*/ 29314 w 584"/>
              <a:gd name="T71" fmla="*/ 526706 h 296"/>
              <a:gd name="T72" fmla="*/ 219858 w 584"/>
              <a:gd name="T73" fmla="*/ 526706 h 296"/>
              <a:gd name="T74" fmla="*/ 205201 w 584"/>
              <a:gd name="T75" fmla="*/ 497445 h 296"/>
              <a:gd name="T76" fmla="*/ 263829 w 584"/>
              <a:gd name="T77" fmla="*/ 497445 h 296"/>
              <a:gd name="T78" fmla="*/ 883096 w 584"/>
              <a:gd name="T79" fmla="*/ 427949 h 296"/>
              <a:gd name="T80" fmla="*/ 952718 w 584"/>
              <a:gd name="T81" fmla="*/ 380399 h 296"/>
              <a:gd name="T82" fmla="*/ 1000353 w 584"/>
              <a:gd name="T83" fmla="*/ 310903 h 296"/>
              <a:gd name="T84" fmla="*/ 1040661 w 584"/>
              <a:gd name="T85" fmla="*/ 263353 h 296"/>
              <a:gd name="T86" fmla="*/ 1069975 w 584"/>
              <a:gd name="T87" fmla="*/ 234092 h 296"/>
              <a:gd name="T88" fmla="*/ 1040661 w 584"/>
              <a:gd name="T89" fmla="*/ 219461 h 296"/>
              <a:gd name="T90" fmla="*/ 1011346 w 584"/>
              <a:gd name="T91" fmla="*/ 204830 h 296"/>
              <a:gd name="T92" fmla="*/ 967375 w 584"/>
              <a:gd name="T93" fmla="*/ 131677 h 296"/>
              <a:gd name="T94" fmla="*/ 952718 w 584"/>
              <a:gd name="T95" fmla="*/ 87784 h 296"/>
              <a:gd name="T96" fmla="*/ 952718 w 584"/>
              <a:gd name="T97" fmla="*/ 73154 h 2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4"/>
              <a:gd name="T148" fmla="*/ 0 h 296"/>
              <a:gd name="T149" fmla="*/ 584 w 584"/>
              <a:gd name="T150" fmla="*/ 296 h 2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4" h="296">
                <a:moveTo>
                  <a:pt x="520" y="40"/>
                </a:moveTo>
                <a:lnTo>
                  <a:pt x="512" y="32"/>
                </a:lnTo>
                <a:lnTo>
                  <a:pt x="504" y="32"/>
                </a:lnTo>
                <a:lnTo>
                  <a:pt x="504" y="24"/>
                </a:lnTo>
                <a:lnTo>
                  <a:pt x="496" y="16"/>
                </a:lnTo>
                <a:lnTo>
                  <a:pt x="488" y="16"/>
                </a:lnTo>
                <a:lnTo>
                  <a:pt x="480" y="32"/>
                </a:lnTo>
                <a:lnTo>
                  <a:pt x="472" y="32"/>
                </a:lnTo>
                <a:lnTo>
                  <a:pt x="456" y="32"/>
                </a:lnTo>
                <a:lnTo>
                  <a:pt x="448" y="24"/>
                </a:lnTo>
                <a:lnTo>
                  <a:pt x="440" y="24"/>
                </a:lnTo>
                <a:lnTo>
                  <a:pt x="440" y="32"/>
                </a:lnTo>
                <a:lnTo>
                  <a:pt x="432" y="32"/>
                </a:lnTo>
                <a:lnTo>
                  <a:pt x="416" y="24"/>
                </a:lnTo>
                <a:lnTo>
                  <a:pt x="392" y="24"/>
                </a:lnTo>
                <a:lnTo>
                  <a:pt x="392" y="16"/>
                </a:lnTo>
                <a:lnTo>
                  <a:pt x="384" y="0"/>
                </a:lnTo>
                <a:lnTo>
                  <a:pt x="360" y="0"/>
                </a:lnTo>
                <a:lnTo>
                  <a:pt x="344" y="0"/>
                </a:lnTo>
                <a:lnTo>
                  <a:pt x="336" y="8"/>
                </a:lnTo>
                <a:lnTo>
                  <a:pt x="336" y="16"/>
                </a:lnTo>
                <a:lnTo>
                  <a:pt x="344" y="24"/>
                </a:lnTo>
                <a:lnTo>
                  <a:pt x="344" y="32"/>
                </a:lnTo>
                <a:lnTo>
                  <a:pt x="328" y="32"/>
                </a:lnTo>
                <a:lnTo>
                  <a:pt x="320" y="40"/>
                </a:lnTo>
                <a:lnTo>
                  <a:pt x="312" y="40"/>
                </a:lnTo>
                <a:lnTo>
                  <a:pt x="296" y="40"/>
                </a:lnTo>
                <a:lnTo>
                  <a:pt x="296" y="56"/>
                </a:lnTo>
                <a:lnTo>
                  <a:pt x="304" y="56"/>
                </a:lnTo>
                <a:lnTo>
                  <a:pt x="304" y="64"/>
                </a:lnTo>
                <a:lnTo>
                  <a:pt x="296" y="72"/>
                </a:lnTo>
                <a:lnTo>
                  <a:pt x="288" y="88"/>
                </a:lnTo>
                <a:lnTo>
                  <a:pt x="280" y="88"/>
                </a:lnTo>
                <a:lnTo>
                  <a:pt x="272" y="88"/>
                </a:lnTo>
                <a:lnTo>
                  <a:pt x="272" y="112"/>
                </a:lnTo>
                <a:lnTo>
                  <a:pt x="264" y="120"/>
                </a:lnTo>
                <a:lnTo>
                  <a:pt x="248" y="120"/>
                </a:lnTo>
                <a:lnTo>
                  <a:pt x="240" y="112"/>
                </a:lnTo>
                <a:lnTo>
                  <a:pt x="240" y="104"/>
                </a:lnTo>
                <a:lnTo>
                  <a:pt x="232" y="104"/>
                </a:lnTo>
                <a:lnTo>
                  <a:pt x="224" y="128"/>
                </a:lnTo>
                <a:lnTo>
                  <a:pt x="224" y="144"/>
                </a:lnTo>
                <a:lnTo>
                  <a:pt x="216" y="144"/>
                </a:lnTo>
                <a:lnTo>
                  <a:pt x="208" y="136"/>
                </a:lnTo>
                <a:lnTo>
                  <a:pt x="208" y="128"/>
                </a:lnTo>
                <a:lnTo>
                  <a:pt x="200" y="128"/>
                </a:lnTo>
                <a:lnTo>
                  <a:pt x="184" y="144"/>
                </a:lnTo>
                <a:lnTo>
                  <a:pt x="184" y="152"/>
                </a:lnTo>
                <a:lnTo>
                  <a:pt x="176" y="152"/>
                </a:lnTo>
                <a:lnTo>
                  <a:pt x="160" y="136"/>
                </a:lnTo>
                <a:lnTo>
                  <a:pt x="152" y="136"/>
                </a:lnTo>
                <a:lnTo>
                  <a:pt x="144" y="144"/>
                </a:lnTo>
                <a:lnTo>
                  <a:pt x="144" y="136"/>
                </a:lnTo>
                <a:lnTo>
                  <a:pt x="144" y="144"/>
                </a:lnTo>
                <a:lnTo>
                  <a:pt x="144" y="152"/>
                </a:lnTo>
                <a:lnTo>
                  <a:pt x="136" y="152"/>
                </a:lnTo>
                <a:lnTo>
                  <a:pt x="128" y="144"/>
                </a:lnTo>
                <a:lnTo>
                  <a:pt x="120" y="144"/>
                </a:lnTo>
                <a:lnTo>
                  <a:pt x="112" y="144"/>
                </a:lnTo>
                <a:lnTo>
                  <a:pt x="112" y="152"/>
                </a:lnTo>
                <a:lnTo>
                  <a:pt x="112" y="160"/>
                </a:lnTo>
                <a:lnTo>
                  <a:pt x="104" y="160"/>
                </a:lnTo>
                <a:lnTo>
                  <a:pt x="112" y="160"/>
                </a:lnTo>
                <a:lnTo>
                  <a:pt x="104" y="168"/>
                </a:lnTo>
                <a:lnTo>
                  <a:pt x="96" y="176"/>
                </a:lnTo>
                <a:lnTo>
                  <a:pt x="104" y="184"/>
                </a:lnTo>
                <a:lnTo>
                  <a:pt x="104" y="192"/>
                </a:lnTo>
                <a:lnTo>
                  <a:pt x="88" y="192"/>
                </a:lnTo>
                <a:lnTo>
                  <a:pt x="72" y="200"/>
                </a:lnTo>
                <a:lnTo>
                  <a:pt x="72" y="216"/>
                </a:lnTo>
                <a:lnTo>
                  <a:pt x="80" y="224"/>
                </a:lnTo>
                <a:lnTo>
                  <a:pt x="80" y="232"/>
                </a:lnTo>
                <a:lnTo>
                  <a:pt x="72" y="232"/>
                </a:lnTo>
                <a:lnTo>
                  <a:pt x="48" y="224"/>
                </a:lnTo>
                <a:lnTo>
                  <a:pt x="32" y="224"/>
                </a:lnTo>
                <a:lnTo>
                  <a:pt x="24" y="232"/>
                </a:lnTo>
                <a:lnTo>
                  <a:pt x="16" y="240"/>
                </a:lnTo>
                <a:lnTo>
                  <a:pt x="24" y="248"/>
                </a:lnTo>
                <a:lnTo>
                  <a:pt x="32" y="256"/>
                </a:lnTo>
                <a:lnTo>
                  <a:pt x="24" y="256"/>
                </a:lnTo>
                <a:lnTo>
                  <a:pt x="24" y="288"/>
                </a:lnTo>
                <a:lnTo>
                  <a:pt x="16" y="288"/>
                </a:lnTo>
                <a:lnTo>
                  <a:pt x="0" y="296"/>
                </a:lnTo>
                <a:lnTo>
                  <a:pt x="120" y="288"/>
                </a:lnTo>
                <a:lnTo>
                  <a:pt x="112" y="272"/>
                </a:lnTo>
                <a:lnTo>
                  <a:pt x="120" y="272"/>
                </a:lnTo>
                <a:lnTo>
                  <a:pt x="136" y="272"/>
                </a:lnTo>
                <a:lnTo>
                  <a:pt x="144" y="272"/>
                </a:lnTo>
                <a:lnTo>
                  <a:pt x="448" y="248"/>
                </a:lnTo>
                <a:lnTo>
                  <a:pt x="464" y="240"/>
                </a:lnTo>
                <a:lnTo>
                  <a:pt x="482" y="234"/>
                </a:lnTo>
                <a:lnTo>
                  <a:pt x="504" y="216"/>
                </a:lnTo>
                <a:lnTo>
                  <a:pt x="504" y="208"/>
                </a:lnTo>
                <a:lnTo>
                  <a:pt x="520" y="208"/>
                </a:lnTo>
                <a:lnTo>
                  <a:pt x="526" y="194"/>
                </a:lnTo>
                <a:lnTo>
                  <a:pt x="536" y="184"/>
                </a:lnTo>
                <a:lnTo>
                  <a:pt x="546" y="170"/>
                </a:lnTo>
                <a:lnTo>
                  <a:pt x="560" y="160"/>
                </a:lnTo>
                <a:lnTo>
                  <a:pt x="568" y="152"/>
                </a:lnTo>
                <a:lnTo>
                  <a:pt x="568" y="144"/>
                </a:lnTo>
                <a:lnTo>
                  <a:pt x="568" y="152"/>
                </a:lnTo>
                <a:lnTo>
                  <a:pt x="584" y="128"/>
                </a:lnTo>
                <a:lnTo>
                  <a:pt x="576" y="128"/>
                </a:lnTo>
                <a:lnTo>
                  <a:pt x="568" y="120"/>
                </a:lnTo>
                <a:lnTo>
                  <a:pt x="560" y="120"/>
                </a:lnTo>
                <a:lnTo>
                  <a:pt x="552" y="112"/>
                </a:lnTo>
                <a:lnTo>
                  <a:pt x="536" y="88"/>
                </a:lnTo>
                <a:lnTo>
                  <a:pt x="528" y="72"/>
                </a:lnTo>
                <a:lnTo>
                  <a:pt x="528" y="64"/>
                </a:lnTo>
                <a:lnTo>
                  <a:pt x="528" y="56"/>
                </a:lnTo>
                <a:lnTo>
                  <a:pt x="520" y="48"/>
                </a:lnTo>
                <a:lnTo>
                  <a:pt x="520" y="40"/>
                </a:lnTo>
                <a:lnTo>
                  <a:pt x="528" y="40"/>
                </a:lnTo>
                <a:lnTo>
                  <a:pt x="520" y="40"/>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86" name="Freeform 69"/>
          <p:cNvSpPr>
            <a:spLocks/>
          </p:cNvSpPr>
          <p:nvPr/>
        </p:nvSpPr>
        <p:spPr bwMode="auto">
          <a:xfrm>
            <a:off x="8713788" y="3349626"/>
            <a:ext cx="673100" cy="658813"/>
          </a:xfrm>
          <a:custGeom>
            <a:avLst/>
            <a:gdLst>
              <a:gd name="T0" fmla="*/ 87796 w 368"/>
              <a:gd name="T1" fmla="*/ 585612 h 360"/>
              <a:gd name="T2" fmla="*/ 58530 w 368"/>
              <a:gd name="T3" fmla="*/ 570971 h 360"/>
              <a:gd name="T4" fmla="*/ 14633 w 368"/>
              <a:gd name="T5" fmla="*/ 497770 h 360"/>
              <a:gd name="T6" fmla="*/ 0 w 368"/>
              <a:gd name="T7" fmla="*/ 453849 h 360"/>
              <a:gd name="T8" fmla="*/ 0 w 368"/>
              <a:gd name="T9" fmla="*/ 439209 h 360"/>
              <a:gd name="T10" fmla="*/ 29265 w 368"/>
              <a:gd name="T11" fmla="*/ 439209 h 360"/>
              <a:gd name="T12" fmla="*/ 58530 w 368"/>
              <a:gd name="T13" fmla="*/ 409928 h 360"/>
              <a:gd name="T14" fmla="*/ 58530 w 368"/>
              <a:gd name="T15" fmla="*/ 351367 h 360"/>
              <a:gd name="T16" fmla="*/ 87796 w 368"/>
              <a:gd name="T17" fmla="*/ 351367 h 360"/>
              <a:gd name="T18" fmla="*/ 102428 w 368"/>
              <a:gd name="T19" fmla="*/ 322086 h 360"/>
              <a:gd name="T20" fmla="*/ 146326 w 368"/>
              <a:gd name="T21" fmla="*/ 248885 h 360"/>
              <a:gd name="T22" fmla="*/ 146326 w 368"/>
              <a:gd name="T23" fmla="*/ 248885 h 360"/>
              <a:gd name="T24" fmla="*/ 204857 w 368"/>
              <a:gd name="T25" fmla="*/ 204964 h 360"/>
              <a:gd name="T26" fmla="*/ 219489 w 368"/>
              <a:gd name="T27" fmla="*/ 146403 h 360"/>
              <a:gd name="T28" fmla="*/ 234122 w 368"/>
              <a:gd name="T29" fmla="*/ 73201 h 360"/>
              <a:gd name="T30" fmla="*/ 219489 w 368"/>
              <a:gd name="T31" fmla="*/ 0 h 360"/>
              <a:gd name="T32" fmla="*/ 234122 w 368"/>
              <a:gd name="T33" fmla="*/ 0 h 360"/>
              <a:gd name="T34" fmla="*/ 409713 w 368"/>
              <a:gd name="T35" fmla="*/ 131763 h 360"/>
              <a:gd name="T36" fmla="*/ 424346 w 368"/>
              <a:gd name="T37" fmla="*/ 219604 h 360"/>
              <a:gd name="T38" fmla="*/ 468244 w 368"/>
              <a:gd name="T39" fmla="*/ 175683 h 360"/>
              <a:gd name="T40" fmla="*/ 512141 w 368"/>
              <a:gd name="T41" fmla="*/ 146403 h 360"/>
              <a:gd name="T42" fmla="*/ 541407 w 368"/>
              <a:gd name="T43" fmla="*/ 146403 h 360"/>
              <a:gd name="T44" fmla="*/ 570672 w 368"/>
              <a:gd name="T45" fmla="*/ 117122 h 360"/>
              <a:gd name="T46" fmla="*/ 629202 w 368"/>
              <a:gd name="T47" fmla="*/ 117122 h 360"/>
              <a:gd name="T48" fmla="*/ 643835 w 368"/>
              <a:gd name="T49" fmla="*/ 117122 h 360"/>
              <a:gd name="T50" fmla="*/ 673100 w 368"/>
              <a:gd name="T51" fmla="*/ 161043 h 360"/>
              <a:gd name="T52" fmla="*/ 658467 w 368"/>
              <a:gd name="T53" fmla="*/ 190324 h 360"/>
              <a:gd name="T54" fmla="*/ 599937 w 368"/>
              <a:gd name="T55" fmla="*/ 175683 h 360"/>
              <a:gd name="T56" fmla="*/ 570672 w 368"/>
              <a:gd name="T57" fmla="*/ 161043 h 360"/>
              <a:gd name="T58" fmla="*/ 556039 w 368"/>
              <a:gd name="T59" fmla="*/ 219604 h 360"/>
              <a:gd name="T60" fmla="*/ 541407 w 368"/>
              <a:gd name="T61" fmla="*/ 263525 h 360"/>
              <a:gd name="T62" fmla="*/ 526774 w 368"/>
              <a:gd name="T63" fmla="*/ 292806 h 360"/>
              <a:gd name="T64" fmla="*/ 482876 w 368"/>
              <a:gd name="T65" fmla="*/ 292806 h 360"/>
              <a:gd name="T66" fmla="*/ 482876 w 368"/>
              <a:gd name="T67" fmla="*/ 351367 h 360"/>
              <a:gd name="T68" fmla="*/ 424346 w 368"/>
              <a:gd name="T69" fmla="*/ 351367 h 360"/>
              <a:gd name="T70" fmla="*/ 409713 w 368"/>
              <a:gd name="T71" fmla="*/ 380647 h 360"/>
              <a:gd name="T72" fmla="*/ 409713 w 368"/>
              <a:gd name="T73" fmla="*/ 409928 h 360"/>
              <a:gd name="T74" fmla="*/ 395080 w 368"/>
              <a:gd name="T75" fmla="*/ 439209 h 360"/>
              <a:gd name="T76" fmla="*/ 380448 w 368"/>
              <a:gd name="T77" fmla="*/ 483130 h 360"/>
              <a:gd name="T78" fmla="*/ 365815 w 368"/>
              <a:gd name="T79" fmla="*/ 541691 h 360"/>
              <a:gd name="T80" fmla="*/ 351183 w 368"/>
              <a:gd name="T81" fmla="*/ 556331 h 360"/>
              <a:gd name="T82" fmla="*/ 365815 w 368"/>
              <a:gd name="T83" fmla="*/ 570971 h 360"/>
              <a:gd name="T84" fmla="*/ 336550 w 368"/>
              <a:gd name="T85" fmla="*/ 585612 h 360"/>
              <a:gd name="T86" fmla="*/ 307285 w 368"/>
              <a:gd name="T87" fmla="*/ 600252 h 360"/>
              <a:gd name="T88" fmla="*/ 278020 w 368"/>
              <a:gd name="T89" fmla="*/ 614892 h 360"/>
              <a:gd name="T90" fmla="*/ 263387 w 368"/>
              <a:gd name="T91" fmla="*/ 629532 h 360"/>
              <a:gd name="T92" fmla="*/ 219489 w 368"/>
              <a:gd name="T93" fmla="*/ 629532 h 360"/>
              <a:gd name="T94" fmla="*/ 204857 w 368"/>
              <a:gd name="T95" fmla="*/ 629532 h 360"/>
              <a:gd name="T96" fmla="*/ 160959 w 368"/>
              <a:gd name="T97" fmla="*/ 644173 h 360"/>
              <a:gd name="T98" fmla="*/ 117061 w 368"/>
              <a:gd name="T99" fmla="*/ 614892 h 360"/>
              <a:gd name="T100" fmla="*/ 102428 w 368"/>
              <a:gd name="T101" fmla="*/ 600252 h 3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8"/>
              <a:gd name="T154" fmla="*/ 0 h 360"/>
              <a:gd name="T155" fmla="*/ 368 w 368"/>
              <a:gd name="T156" fmla="*/ 360 h 3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8" h="360">
                <a:moveTo>
                  <a:pt x="56" y="328"/>
                </a:moveTo>
                <a:lnTo>
                  <a:pt x="56" y="328"/>
                </a:lnTo>
                <a:lnTo>
                  <a:pt x="48" y="320"/>
                </a:lnTo>
                <a:lnTo>
                  <a:pt x="40" y="320"/>
                </a:lnTo>
                <a:lnTo>
                  <a:pt x="32" y="312"/>
                </a:lnTo>
                <a:lnTo>
                  <a:pt x="16" y="288"/>
                </a:lnTo>
                <a:lnTo>
                  <a:pt x="8" y="272"/>
                </a:lnTo>
                <a:lnTo>
                  <a:pt x="8" y="264"/>
                </a:lnTo>
                <a:lnTo>
                  <a:pt x="8" y="256"/>
                </a:lnTo>
                <a:lnTo>
                  <a:pt x="0" y="248"/>
                </a:lnTo>
                <a:lnTo>
                  <a:pt x="0" y="240"/>
                </a:lnTo>
                <a:lnTo>
                  <a:pt x="8" y="240"/>
                </a:lnTo>
                <a:lnTo>
                  <a:pt x="16" y="240"/>
                </a:lnTo>
                <a:lnTo>
                  <a:pt x="24" y="224"/>
                </a:lnTo>
                <a:lnTo>
                  <a:pt x="32" y="224"/>
                </a:lnTo>
                <a:lnTo>
                  <a:pt x="32" y="208"/>
                </a:lnTo>
                <a:lnTo>
                  <a:pt x="32" y="200"/>
                </a:lnTo>
                <a:lnTo>
                  <a:pt x="32" y="192"/>
                </a:lnTo>
                <a:lnTo>
                  <a:pt x="32" y="176"/>
                </a:lnTo>
                <a:lnTo>
                  <a:pt x="48" y="176"/>
                </a:lnTo>
                <a:lnTo>
                  <a:pt x="48" y="192"/>
                </a:lnTo>
                <a:lnTo>
                  <a:pt x="56" y="192"/>
                </a:lnTo>
                <a:lnTo>
                  <a:pt x="56" y="176"/>
                </a:lnTo>
                <a:lnTo>
                  <a:pt x="64" y="152"/>
                </a:lnTo>
                <a:lnTo>
                  <a:pt x="80" y="136"/>
                </a:lnTo>
                <a:lnTo>
                  <a:pt x="88" y="136"/>
                </a:lnTo>
                <a:lnTo>
                  <a:pt x="96" y="128"/>
                </a:lnTo>
                <a:lnTo>
                  <a:pt x="112" y="112"/>
                </a:lnTo>
                <a:lnTo>
                  <a:pt x="120" y="104"/>
                </a:lnTo>
                <a:lnTo>
                  <a:pt x="120" y="88"/>
                </a:lnTo>
                <a:lnTo>
                  <a:pt x="120" y="80"/>
                </a:lnTo>
                <a:lnTo>
                  <a:pt x="120" y="40"/>
                </a:lnTo>
                <a:lnTo>
                  <a:pt x="128" y="40"/>
                </a:lnTo>
                <a:lnTo>
                  <a:pt x="128" y="24"/>
                </a:lnTo>
                <a:lnTo>
                  <a:pt x="120" y="8"/>
                </a:lnTo>
                <a:lnTo>
                  <a:pt x="120" y="0"/>
                </a:lnTo>
                <a:lnTo>
                  <a:pt x="128" y="0"/>
                </a:lnTo>
                <a:lnTo>
                  <a:pt x="144" y="88"/>
                </a:lnTo>
                <a:lnTo>
                  <a:pt x="224" y="72"/>
                </a:lnTo>
                <a:lnTo>
                  <a:pt x="232" y="120"/>
                </a:lnTo>
                <a:lnTo>
                  <a:pt x="256" y="96"/>
                </a:lnTo>
                <a:lnTo>
                  <a:pt x="264" y="96"/>
                </a:lnTo>
                <a:lnTo>
                  <a:pt x="272" y="88"/>
                </a:lnTo>
                <a:lnTo>
                  <a:pt x="280" y="80"/>
                </a:lnTo>
                <a:lnTo>
                  <a:pt x="296" y="80"/>
                </a:lnTo>
                <a:lnTo>
                  <a:pt x="304" y="80"/>
                </a:lnTo>
                <a:lnTo>
                  <a:pt x="312" y="64"/>
                </a:lnTo>
                <a:lnTo>
                  <a:pt x="328" y="64"/>
                </a:lnTo>
                <a:lnTo>
                  <a:pt x="336" y="64"/>
                </a:lnTo>
                <a:lnTo>
                  <a:pt x="344" y="64"/>
                </a:lnTo>
                <a:lnTo>
                  <a:pt x="352" y="64"/>
                </a:lnTo>
                <a:lnTo>
                  <a:pt x="352" y="72"/>
                </a:lnTo>
                <a:lnTo>
                  <a:pt x="368" y="88"/>
                </a:lnTo>
                <a:lnTo>
                  <a:pt x="368" y="96"/>
                </a:lnTo>
                <a:lnTo>
                  <a:pt x="360" y="96"/>
                </a:lnTo>
                <a:lnTo>
                  <a:pt x="360" y="104"/>
                </a:lnTo>
                <a:lnTo>
                  <a:pt x="352" y="104"/>
                </a:lnTo>
                <a:lnTo>
                  <a:pt x="328" y="96"/>
                </a:lnTo>
                <a:lnTo>
                  <a:pt x="320" y="96"/>
                </a:lnTo>
                <a:lnTo>
                  <a:pt x="312" y="88"/>
                </a:lnTo>
                <a:lnTo>
                  <a:pt x="312" y="112"/>
                </a:lnTo>
                <a:lnTo>
                  <a:pt x="304" y="120"/>
                </a:lnTo>
                <a:lnTo>
                  <a:pt x="304" y="128"/>
                </a:lnTo>
                <a:lnTo>
                  <a:pt x="296" y="144"/>
                </a:lnTo>
                <a:lnTo>
                  <a:pt x="288" y="144"/>
                </a:lnTo>
                <a:lnTo>
                  <a:pt x="288" y="152"/>
                </a:lnTo>
                <a:lnTo>
                  <a:pt x="288" y="160"/>
                </a:lnTo>
                <a:lnTo>
                  <a:pt x="280" y="160"/>
                </a:lnTo>
                <a:lnTo>
                  <a:pt x="272" y="160"/>
                </a:lnTo>
                <a:lnTo>
                  <a:pt x="264" y="160"/>
                </a:lnTo>
                <a:lnTo>
                  <a:pt x="264" y="176"/>
                </a:lnTo>
                <a:lnTo>
                  <a:pt x="264" y="184"/>
                </a:lnTo>
                <a:lnTo>
                  <a:pt x="264" y="192"/>
                </a:lnTo>
                <a:lnTo>
                  <a:pt x="264" y="200"/>
                </a:lnTo>
                <a:lnTo>
                  <a:pt x="248" y="200"/>
                </a:lnTo>
                <a:lnTo>
                  <a:pt x="232" y="192"/>
                </a:lnTo>
                <a:lnTo>
                  <a:pt x="224" y="192"/>
                </a:lnTo>
                <a:lnTo>
                  <a:pt x="224" y="200"/>
                </a:lnTo>
                <a:lnTo>
                  <a:pt x="224" y="208"/>
                </a:lnTo>
                <a:lnTo>
                  <a:pt x="224" y="216"/>
                </a:lnTo>
                <a:lnTo>
                  <a:pt x="224" y="224"/>
                </a:lnTo>
                <a:lnTo>
                  <a:pt x="216" y="232"/>
                </a:lnTo>
                <a:lnTo>
                  <a:pt x="216" y="240"/>
                </a:lnTo>
                <a:lnTo>
                  <a:pt x="216" y="256"/>
                </a:lnTo>
                <a:lnTo>
                  <a:pt x="208" y="264"/>
                </a:lnTo>
                <a:lnTo>
                  <a:pt x="200" y="280"/>
                </a:lnTo>
                <a:lnTo>
                  <a:pt x="200" y="288"/>
                </a:lnTo>
                <a:lnTo>
                  <a:pt x="200" y="296"/>
                </a:lnTo>
                <a:lnTo>
                  <a:pt x="192" y="304"/>
                </a:lnTo>
                <a:lnTo>
                  <a:pt x="200" y="312"/>
                </a:lnTo>
                <a:lnTo>
                  <a:pt x="184" y="320"/>
                </a:lnTo>
                <a:lnTo>
                  <a:pt x="168" y="320"/>
                </a:lnTo>
                <a:lnTo>
                  <a:pt x="168" y="328"/>
                </a:lnTo>
                <a:lnTo>
                  <a:pt x="160" y="328"/>
                </a:lnTo>
                <a:lnTo>
                  <a:pt x="152" y="328"/>
                </a:lnTo>
                <a:lnTo>
                  <a:pt x="152" y="336"/>
                </a:lnTo>
                <a:lnTo>
                  <a:pt x="144" y="344"/>
                </a:lnTo>
                <a:lnTo>
                  <a:pt x="136" y="344"/>
                </a:lnTo>
                <a:lnTo>
                  <a:pt x="128" y="344"/>
                </a:lnTo>
                <a:lnTo>
                  <a:pt x="120" y="344"/>
                </a:lnTo>
                <a:lnTo>
                  <a:pt x="112" y="344"/>
                </a:lnTo>
                <a:lnTo>
                  <a:pt x="104" y="360"/>
                </a:lnTo>
                <a:lnTo>
                  <a:pt x="96" y="360"/>
                </a:lnTo>
                <a:lnTo>
                  <a:pt x="88" y="352"/>
                </a:lnTo>
                <a:lnTo>
                  <a:pt x="72" y="352"/>
                </a:lnTo>
                <a:lnTo>
                  <a:pt x="64" y="336"/>
                </a:lnTo>
                <a:lnTo>
                  <a:pt x="64" y="328"/>
                </a:lnTo>
                <a:lnTo>
                  <a:pt x="56" y="328"/>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87" name="Freeform 70"/>
          <p:cNvSpPr>
            <a:spLocks/>
          </p:cNvSpPr>
          <p:nvPr/>
        </p:nvSpPr>
        <p:spPr bwMode="auto">
          <a:xfrm>
            <a:off x="9913939" y="2236789"/>
            <a:ext cx="249237" cy="498475"/>
          </a:xfrm>
          <a:custGeom>
            <a:avLst/>
            <a:gdLst>
              <a:gd name="T0" fmla="*/ 190593 w 136"/>
              <a:gd name="T1" fmla="*/ 439831 h 272"/>
              <a:gd name="T2" fmla="*/ 234576 w 136"/>
              <a:gd name="T3" fmla="*/ 425170 h 272"/>
              <a:gd name="T4" fmla="*/ 234576 w 136"/>
              <a:gd name="T5" fmla="*/ 410509 h 272"/>
              <a:gd name="T6" fmla="*/ 249237 w 136"/>
              <a:gd name="T7" fmla="*/ 395848 h 272"/>
              <a:gd name="T8" fmla="*/ 249237 w 136"/>
              <a:gd name="T9" fmla="*/ 381187 h 272"/>
              <a:gd name="T10" fmla="*/ 234576 w 136"/>
              <a:gd name="T11" fmla="*/ 366526 h 272"/>
              <a:gd name="T12" fmla="*/ 234576 w 136"/>
              <a:gd name="T13" fmla="*/ 351865 h 272"/>
              <a:gd name="T14" fmla="*/ 205254 w 136"/>
              <a:gd name="T15" fmla="*/ 337204 h 272"/>
              <a:gd name="T16" fmla="*/ 102627 w 136"/>
              <a:gd name="T17" fmla="*/ 0 h 272"/>
              <a:gd name="T18" fmla="*/ 87966 w 136"/>
              <a:gd name="T19" fmla="*/ 0 h 272"/>
              <a:gd name="T20" fmla="*/ 58644 w 136"/>
              <a:gd name="T21" fmla="*/ 14661 h 272"/>
              <a:gd name="T22" fmla="*/ 58644 w 136"/>
              <a:gd name="T23" fmla="*/ 14661 h 272"/>
              <a:gd name="T24" fmla="*/ 58644 w 136"/>
              <a:gd name="T25" fmla="*/ 29322 h 272"/>
              <a:gd name="T26" fmla="*/ 58644 w 136"/>
              <a:gd name="T27" fmla="*/ 29322 h 272"/>
              <a:gd name="T28" fmla="*/ 58644 w 136"/>
              <a:gd name="T29" fmla="*/ 43983 h 272"/>
              <a:gd name="T30" fmla="*/ 43983 w 136"/>
              <a:gd name="T31" fmla="*/ 58644 h 272"/>
              <a:gd name="T32" fmla="*/ 58644 w 136"/>
              <a:gd name="T33" fmla="*/ 73305 h 272"/>
              <a:gd name="T34" fmla="*/ 58644 w 136"/>
              <a:gd name="T35" fmla="*/ 87966 h 272"/>
              <a:gd name="T36" fmla="*/ 43983 w 136"/>
              <a:gd name="T37" fmla="*/ 102627 h 272"/>
              <a:gd name="T38" fmla="*/ 58644 w 136"/>
              <a:gd name="T39" fmla="*/ 161271 h 272"/>
              <a:gd name="T40" fmla="*/ 29322 w 136"/>
              <a:gd name="T41" fmla="*/ 190593 h 272"/>
              <a:gd name="T42" fmla="*/ 29322 w 136"/>
              <a:gd name="T43" fmla="*/ 190593 h 272"/>
              <a:gd name="T44" fmla="*/ 14661 w 136"/>
              <a:gd name="T45" fmla="*/ 205254 h 272"/>
              <a:gd name="T46" fmla="*/ 29322 w 136"/>
              <a:gd name="T47" fmla="*/ 219915 h 272"/>
              <a:gd name="T48" fmla="*/ 29322 w 136"/>
              <a:gd name="T49" fmla="*/ 293221 h 272"/>
              <a:gd name="T50" fmla="*/ 14661 w 136"/>
              <a:gd name="T51" fmla="*/ 322543 h 272"/>
              <a:gd name="T52" fmla="*/ 0 w 136"/>
              <a:gd name="T53" fmla="*/ 351865 h 272"/>
              <a:gd name="T54" fmla="*/ 14661 w 136"/>
              <a:gd name="T55" fmla="*/ 395848 h 272"/>
              <a:gd name="T56" fmla="*/ 29322 w 136"/>
              <a:gd name="T57" fmla="*/ 439831 h 272"/>
              <a:gd name="T58" fmla="*/ 14661 w 136"/>
              <a:gd name="T59" fmla="*/ 469153 h 272"/>
              <a:gd name="T60" fmla="*/ 29322 w 136"/>
              <a:gd name="T61" fmla="*/ 498475 h 272"/>
              <a:gd name="T62" fmla="*/ 175932 w 136"/>
              <a:gd name="T63" fmla="*/ 469153 h 272"/>
              <a:gd name="T64" fmla="*/ 190593 w 136"/>
              <a:gd name="T65" fmla="*/ 454492 h 2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272"/>
              <a:gd name="T101" fmla="*/ 136 w 136"/>
              <a:gd name="T102" fmla="*/ 272 h 2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272">
                <a:moveTo>
                  <a:pt x="104" y="248"/>
                </a:moveTo>
                <a:lnTo>
                  <a:pt x="104" y="240"/>
                </a:lnTo>
                <a:lnTo>
                  <a:pt x="112" y="232"/>
                </a:lnTo>
                <a:lnTo>
                  <a:pt x="128" y="232"/>
                </a:lnTo>
                <a:lnTo>
                  <a:pt x="128" y="224"/>
                </a:lnTo>
                <a:lnTo>
                  <a:pt x="136" y="216"/>
                </a:lnTo>
                <a:lnTo>
                  <a:pt x="136" y="208"/>
                </a:lnTo>
                <a:lnTo>
                  <a:pt x="128" y="208"/>
                </a:lnTo>
                <a:lnTo>
                  <a:pt x="128" y="200"/>
                </a:lnTo>
                <a:lnTo>
                  <a:pt x="128" y="192"/>
                </a:lnTo>
                <a:lnTo>
                  <a:pt x="120" y="184"/>
                </a:lnTo>
                <a:lnTo>
                  <a:pt x="112" y="184"/>
                </a:lnTo>
                <a:lnTo>
                  <a:pt x="104" y="176"/>
                </a:lnTo>
                <a:lnTo>
                  <a:pt x="56" y="0"/>
                </a:lnTo>
                <a:lnTo>
                  <a:pt x="48" y="0"/>
                </a:lnTo>
                <a:lnTo>
                  <a:pt x="32" y="0"/>
                </a:lnTo>
                <a:lnTo>
                  <a:pt x="32" y="8"/>
                </a:lnTo>
                <a:lnTo>
                  <a:pt x="32" y="16"/>
                </a:lnTo>
                <a:lnTo>
                  <a:pt x="32" y="24"/>
                </a:lnTo>
                <a:lnTo>
                  <a:pt x="24" y="24"/>
                </a:lnTo>
                <a:lnTo>
                  <a:pt x="24" y="32"/>
                </a:lnTo>
                <a:lnTo>
                  <a:pt x="32" y="32"/>
                </a:lnTo>
                <a:lnTo>
                  <a:pt x="32" y="40"/>
                </a:lnTo>
                <a:lnTo>
                  <a:pt x="32" y="48"/>
                </a:lnTo>
                <a:lnTo>
                  <a:pt x="24" y="56"/>
                </a:lnTo>
                <a:lnTo>
                  <a:pt x="32" y="64"/>
                </a:lnTo>
                <a:lnTo>
                  <a:pt x="32" y="88"/>
                </a:lnTo>
                <a:lnTo>
                  <a:pt x="32" y="96"/>
                </a:lnTo>
                <a:lnTo>
                  <a:pt x="16" y="104"/>
                </a:lnTo>
                <a:lnTo>
                  <a:pt x="8" y="112"/>
                </a:lnTo>
                <a:lnTo>
                  <a:pt x="16" y="120"/>
                </a:lnTo>
                <a:lnTo>
                  <a:pt x="16" y="136"/>
                </a:lnTo>
                <a:lnTo>
                  <a:pt x="16" y="160"/>
                </a:lnTo>
                <a:lnTo>
                  <a:pt x="8" y="168"/>
                </a:lnTo>
                <a:lnTo>
                  <a:pt x="8" y="176"/>
                </a:lnTo>
                <a:lnTo>
                  <a:pt x="8" y="184"/>
                </a:lnTo>
                <a:lnTo>
                  <a:pt x="0" y="192"/>
                </a:lnTo>
                <a:lnTo>
                  <a:pt x="0" y="208"/>
                </a:lnTo>
                <a:lnTo>
                  <a:pt x="8" y="216"/>
                </a:lnTo>
                <a:lnTo>
                  <a:pt x="8" y="224"/>
                </a:lnTo>
                <a:lnTo>
                  <a:pt x="16" y="240"/>
                </a:lnTo>
                <a:lnTo>
                  <a:pt x="16" y="248"/>
                </a:lnTo>
                <a:lnTo>
                  <a:pt x="8" y="256"/>
                </a:lnTo>
                <a:lnTo>
                  <a:pt x="8" y="272"/>
                </a:lnTo>
                <a:lnTo>
                  <a:pt x="16" y="272"/>
                </a:lnTo>
                <a:lnTo>
                  <a:pt x="96" y="256"/>
                </a:lnTo>
                <a:lnTo>
                  <a:pt x="104" y="248"/>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88" name="Freeform 71"/>
          <p:cNvSpPr>
            <a:spLocks/>
          </p:cNvSpPr>
          <p:nvPr/>
        </p:nvSpPr>
        <p:spPr bwMode="auto">
          <a:xfrm>
            <a:off x="10002839" y="1754188"/>
            <a:ext cx="541337" cy="863600"/>
          </a:xfrm>
          <a:custGeom>
            <a:avLst/>
            <a:gdLst>
              <a:gd name="T0" fmla="*/ 146307 w 296"/>
              <a:gd name="T1" fmla="*/ 834325 h 472"/>
              <a:gd name="T2" fmla="*/ 102415 w 296"/>
              <a:gd name="T3" fmla="*/ 805051 h 472"/>
              <a:gd name="T4" fmla="*/ 0 w 296"/>
              <a:gd name="T5" fmla="*/ 483031 h 472"/>
              <a:gd name="T6" fmla="*/ 29261 w 296"/>
              <a:gd name="T7" fmla="*/ 468393 h 472"/>
              <a:gd name="T8" fmla="*/ 29261 w 296"/>
              <a:gd name="T9" fmla="*/ 468393 h 472"/>
              <a:gd name="T10" fmla="*/ 43892 w 296"/>
              <a:gd name="T11" fmla="*/ 439119 h 472"/>
              <a:gd name="T12" fmla="*/ 43892 w 296"/>
              <a:gd name="T13" fmla="*/ 439119 h 472"/>
              <a:gd name="T14" fmla="*/ 43892 w 296"/>
              <a:gd name="T15" fmla="*/ 395207 h 472"/>
              <a:gd name="T16" fmla="*/ 58523 w 296"/>
              <a:gd name="T17" fmla="*/ 365932 h 472"/>
              <a:gd name="T18" fmla="*/ 73154 w 296"/>
              <a:gd name="T19" fmla="*/ 336658 h 472"/>
              <a:gd name="T20" fmla="*/ 58523 w 296"/>
              <a:gd name="T21" fmla="*/ 248834 h 472"/>
              <a:gd name="T22" fmla="*/ 73154 w 296"/>
              <a:gd name="T23" fmla="*/ 219559 h 472"/>
              <a:gd name="T24" fmla="*/ 87784 w 296"/>
              <a:gd name="T25" fmla="*/ 146373 h 472"/>
              <a:gd name="T26" fmla="*/ 131677 w 296"/>
              <a:gd name="T27" fmla="*/ 14637 h 472"/>
              <a:gd name="T28" fmla="*/ 175569 w 296"/>
              <a:gd name="T29" fmla="*/ 58549 h 472"/>
              <a:gd name="T30" fmla="*/ 219461 w 296"/>
              <a:gd name="T31" fmla="*/ 14637 h 472"/>
              <a:gd name="T32" fmla="*/ 234092 w 296"/>
              <a:gd name="T33" fmla="*/ 0 h 472"/>
              <a:gd name="T34" fmla="*/ 307245 w 296"/>
              <a:gd name="T35" fmla="*/ 29275 h 472"/>
              <a:gd name="T36" fmla="*/ 380399 w 296"/>
              <a:gd name="T37" fmla="*/ 248834 h 472"/>
              <a:gd name="T38" fmla="*/ 409660 w 296"/>
              <a:gd name="T39" fmla="*/ 292746 h 472"/>
              <a:gd name="T40" fmla="*/ 438922 w 296"/>
              <a:gd name="T41" fmla="*/ 292746 h 472"/>
              <a:gd name="T42" fmla="*/ 453553 w 296"/>
              <a:gd name="T43" fmla="*/ 336658 h 472"/>
              <a:gd name="T44" fmla="*/ 482814 w 296"/>
              <a:gd name="T45" fmla="*/ 365932 h 472"/>
              <a:gd name="T46" fmla="*/ 512076 w 296"/>
              <a:gd name="T47" fmla="*/ 380570 h 472"/>
              <a:gd name="T48" fmla="*/ 512076 w 296"/>
              <a:gd name="T49" fmla="*/ 395207 h 472"/>
              <a:gd name="T50" fmla="*/ 526706 w 296"/>
              <a:gd name="T51" fmla="*/ 409844 h 472"/>
              <a:gd name="T52" fmla="*/ 541337 w 296"/>
              <a:gd name="T53" fmla="*/ 409844 h 472"/>
              <a:gd name="T54" fmla="*/ 512076 w 296"/>
              <a:gd name="T55" fmla="*/ 453756 h 472"/>
              <a:gd name="T56" fmla="*/ 497445 w 296"/>
              <a:gd name="T57" fmla="*/ 439119 h 472"/>
              <a:gd name="T58" fmla="*/ 497445 w 296"/>
              <a:gd name="T59" fmla="*/ 453756 h 472"/>
              <a:gd name="T60" fmla="*/ 482814 w 296"/>
              <a:gd name="T61" fmla="*/ 453756 h 472"/>
              <a:gd name="T62" fmla="*/ 482814 w 296"/>
              <a:gd name="T63" fmla="*/ 468393 h 472"/>
              <a:gd name="T64" fmla="*/ 453553 w 296"/>
              <a:gd name="T65" fmla="*/ 483031 h 472"/>
              <a:gd name="T66" fmla="*/ 453553 w 296"/>
              <a:gd name="T67" fmla="*/ 483031 h 472"/>
              <a:gd name="T68" fmla="*/ 453553 w 296"/>
              <a:gd name="T69" fmla="*/ 512305 h 472"/>
              <a:gd name="T70" fmla="*/ 424291 w 296"/>
              <a:gd name="T71" fmla="*/ 541580 h 472"/>
              <a:gd name="T72" fmla="*/ 424291 w 296"/>
              <a:gd name="T73" fmla="*/ 512305 h 472"/>
              <a:gd name="T74" fmla="*/ 395030 w 296"/>
              <a:gd name="T75" fmla="*/ 497668 h 472"/>
              <a:gd name="T76" fmla="*/ 395030 w 296"/>
              <a:gd name="T77" fmla="*/ 512305 h 472"/>
              <a:gd name="T78" fmla="*/ 365768 w 296"/>
              <a:gd name="T79" fmla="*/ 541580 h 472"/>
              <a:gd name="T80" fmla="*/ 365768 w 296"/>
              <a:gd name="T81" fmla="*/ 556217 h 472"/>
              <a:gd name="T82" fmla="*/ 351137 w 296"/>
              <a:gd name="T83" fmla="*/ 541580 h 472"/>
              <a:gd name="T84" fmla="*/ 336507 w 296"/>
              <a:gd name="T85" fmla="*/ 541580 h 472"/>
              <a:gd name="T86" fmla="*/ 321876 w 296"/>
              <a:gd name="T87" fmla="*/ 526942 h 472"/>
              <a:gd name="T88" fmla="*/ 321876 w 296"/>
              <a:gd name="T89" fmla="*/ 614766 h 472"/>
              <a:gd name="T90" fmla="*/ 307245 w 296"/>
              <a:gd name="T91" fmla="*/ 658678 h 472"/>
              <a:gd name="T92" fmla="*/ 292615 w 296"/>
              <a:gd name="T93" fmla="*/ 644041 h 472"/>
              <a:gd name="T94" fmla="*/ 277984 w 296"/>
              <a:gd name="T95" fmla="*/ 673315 h 472"/>
              <a:gd name="T96" fmla="*/ 263353 w 296"/>
              <a:gd name="T97" fmla="*/ 673315 h 472"/>
              <a:gd name="T98" fmla="*/ 248722 w 296"/>
              <a:gd name="T99" fmla="*/ 673315 h 472"/>
              <a:gd name="T100" fmla="*/ 234092 w 296"/>
              <a:gd name="T101" fmla="*/ 658678 h 472"/>
              <a:gd name="T102" fmla="*/ 234092 w 296"/>
              <a:gd name="T103" fmla="*/ 717227 h 472"/>
              <a:gd name="T104" fmla="*/ 234092 w 296"/>
              <a:gd name="T105" fmla="*/ 687953 h 472"/>
              <a:gd name="T106" fmla="*/ 219461 w 296"/>
              <a:gd name="T107" fmla="*/ 687953 h 472"/>
              <a:gd name="T108" fmla="*/ 190199 w 296"/>
              <a:gd name="T109" fmla="*/ 717227 h 472"/>
              <a:gd name="T110" fmla="*/ 190199 w 296"/>
              <a:gd name="T111" fmla="*/ 746502 h 472"/>
              <a:gd name="T112" fmla="*/ 190199 w 296"/>
              <a:gd name="T113" fmla="*/ 761139 h 472"/>
              <a:gd name="T114" fmla="*/ 190199 w 296"/>
              <a:gd name="T115" fmla="*/ 790414 h 472"/>
              <a:gd name="T116" fmla="*/ 160938 w 296"/>
              <a:gd name="T117" fmla="*/ 805051 h 472"/>
              <a:gd name="T118" fmla="*/ 146307 w 296"/>
              <a:gd name="T119" fmla="*/ 863600 h 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6"/>
              <a:gd name="T181" fmla="*/ 0 h 472"/>
              <a:gd name="T182" fmla="*/ 296 w 296"/>
              <a:gd name="T183" fmla="*/ 472 h 4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6" h="472">
                <a:moveTo>
                  <a:pt x="80" y="464"/>
                </a:moveTo>
                <a:lnTo>
                  <a:pt x="80" y="464"/>
                </a:lnTo>
                <a:lnTo>
                  <a:pt x="80" y="456"/>
                </a:lnTo>
                <a:lnTo>
                  <a:pt x="72" y="448"/>
                </a:lnTo>
                <a:lnTo>
                  <a:pt x="64" y="448"/>
                </a:lnTo>
                <a:lnTo>
                  <a:pt x="56" y="440"/>
                </a:lnTo>
                <a:lnTo>
                  <a:pt x="8" y="264"/>
                </a:lnTo>
                <a:lnTo>
                  <a:pt x="0" y="264"/>
                </a:lnTo>
                <a:lnTo>
                  <a:pt x="0" y="248"/>
                </a:lnTo>
                <a:lnTo>
                  <a:pt x="8" y="248"/>
                </a:lnTo>
                <a:lnTo>
                  <a:pt x="16" y="256"/>
                </a:lnTo>
                <a:lnTo>
                  <a:pt x="16" y="240"/>
                </a:lnTo>
                <a:lnTo>
                  <a:pt x="24" y="240"/>
                </a:lnTo>
                <a:lnTo>
                  <a:pt x="24" y="232"/>
                </a:lnTo>
                <a:lnTo>
                  <a:pt x="24" y="216"/>
                </a:lnTo>
                <a:lnTo>
                  <a:pt x="40" y="200"/>
                </a:lnTo>
                <a:lnTo>
                  <a:pt x="32" y="200"/>
                </a:lnTo>
                <a:lnTo>
                  <a:pt x="32" y="192"/>
                </a:lnTo>
                <a:lnTo>
                  <a:pt x="40" y="184"/>
                </a:lnTo>
                <a:lnTo>
                  <a:pt x="40" y="176"/>
                </a:lnTo>
                <a:lnTo>
                  <a:pt x="32" y="160"/>
                </a:lnTo>
                <a:lnTo>
                  <a:pt x="32" y="136"/>
                </a:lnTo>
                <a:lnTo>
                  <a:pt x="40" y="136"/>
                </a:lnTo>
                <a:lnTo>
                  <a:pt x="40" y="120"/>
                </a:lnTo>
                <a:lnTo>
                  <a:pt x="40" y="88"/>
                </a:lnTo>
                <a:lnTo>
                  <a:pt x="48" y="80"/>
                </a:lnTo>
                <a:lnTo>
                  <a:pt x="64" y="16"/>
                </a:lnTo>
                <a:lnTo>
                  <a:pt x="72" y="8"/>
                </a:lnTo>
                <a:lnTo>
                  <a:pt x="80" y="8"/>
                </a:lnTo>
                <a:lnTo>
                  <a:pt x="88" y="32"/>
                </a:lnTo>
                <a:lnTo>
                  <a:pt x="96" y="32"/>
                </a:lnTo>
                <a:lnTo>
                  <a:pt x="104" y="24"/>
                </a:lnTo>
                <a:lnTo>
                  <a:pt x="120" y="8"/>
                </a:lnTo>
                <a:lnTo>
                  <a:pt x="128" y="8"/>
                </a:lnTo>
                <a:lnTo>
                  <a:pt x="128" y="0"/>
                </a:lnTo>
                <a:lnTo>
                  <a:pt x="136" y="0"/>
                </a:lnTo>
                <a:lnTo>
                  <a:pt x="144" y="8"/>
                </a:lnTo>
                <a:lnTo>
                  <a:pt x="168" y="16"/>
                </a:lnTo>
                <a:lnTo>
                  <a:pt x="176" y="24"/>
                </a:lnTo>
                <a:lnTo>
                  <a:pt x="208" y="136"/>
                </a:lnTo>
                <a:lnTo>
                  <a:pt x="208" y="144"/>
                </a:lnTo>
                <a:lnTo>
                  <a:pt x="224" y="160"/>
                </a:lnTo>
                <a:lnTo>
                  <a:pt x="240" y="160"/>
                </a:lnTo>
                <a:lnTo>
                  <a:pt x="240" y="176"/>
                </a:lnTo>
                <a:lnTo>
                  <a:pt x="248" y="184"/>
                </a:lnTo>
                <a:lnTo>
                  <a:pt x="256" y="200"/>
                </a:lnTo>
                <a:lnTo>
                  <a:pt x="264" y="200"/>
                </a:lnTo>
                <a:lnTo>
                  <a:pt x="264" y="192"/>
                </a:lnTo>
                <a:lnTo>
                  <a:pt x="280" y="208"/>
                </a:lnTo>
                <a:lnTo>
                  <a:pt x="288" y="208"/>
                </a:lnTo>
                <a:lnTo>
                  <a:pt x="280" y="216"/>
                </a:lnTo>
                <a:lnTo>
                  <a:pt x="288" y="224"/>
                </a:lnTo>
                <a:lnTo>
                  <a:pt x="296" y="216"/>
                </a:lnTo>
                <a:lnTo>
                  <a:pt x="296" y="224"/>
                </a:lnTo>
                <a:lnTo>
                  <a:pt x="288" y="240"/>
                </a:lnTo>
                <a:lnTo>
                  <a:pt x="280" y="248"/>
                </a:lnTo>
                <a:lnTo>
                  <a:pt x="272" y="240"/>
                </a:lnTo>
                <a:lnTo>
                  <a:pt x="272" y="248"/>
                </a:lnTo>
                <a:lnTo>
                  <a:pt x="272" y="256"/>
                </a:lnTo>
                <a:lnTo>
                  <a:pt x="264" y="248"/>
                </a:lnTo>
                <a:lnTo>
                  <a:pt x="264" y="256"/>
                </a:lnTo>
                <a:lnTo>
                  <a:pt x="264" y="264"/>
                </a:lnTo>
                <a:lnTo>
                  <a:pt x="248" y="264"/>
                </a:lnTo>
                <a:lnTo>
                  <a:pt x="248" y="272"/>
                </a:lnTo>
                <a:lnTo>
                  <a:pt x="248" y="280"/>
                </a:lnTo>
                <a:lnTo>
                  <a:pt x="240" y="288"/>
                </a:lnTo>
                <a:lnTo>
                  <a:pt x="232" y="296"/>
                </a:lnTo>
                <a:lnTo>
                  <a:pt x="232" y="288"/>
                </a:lnTo>
                <a:lnTo>
                  <a:pt x="232" y="280"/>
                </a:lnTo>
                <a:lnTo>
                  <a:pt x="224" y="272"/>
                </a:lnTo>
                <a:lnTo>
                  <a:pt x="216" y="272"/>
                </a:lnTo>
                <a:lnTo>
                  <a:pt x="216" y="280"/>
                </a:lnTo>
                <a:lnTo>
                  <a:pt x="216" y="288"/>
                </a:lnTo>
                <a:lnTo>
                  <a:pt x="208" y="288"/>
                </a:lnTo>
                <a:lnTo>
                  <a:pt x="200" y="296"/>
                </a:lnTo>
                <a:lnTo>
                  <a:pt x="200" y="304"/>
                </a:lnTo>
                <a:lnTo>
                  <a:pt x="184" y="304"/>
                </a:lnTo>
                <a:lnTo>
                  <a:pt x="192" y="296"/>
                </a:lnTo>
                <a:lnTo>
                  <a:pt x="184" y="296"/>
                </a:lnTo>
                <a:lnTo>
                  <a:pt x="176" y="288"/>
                </a:lnTo>
                <a:lnTo>
                  <a:pt x="176" y="296"/>
                </a:lnTo>
                <a:lnTo>
                  <a:pt x="176" y="312"/>
                </a:lnTo>
                <a:lnTo>
                  <a:pt x="176" y="336"/>
                </a:lnTo>
                <a:lnTo>
                  <a:pt x="168" y="344"/>
                </a:lnTo>
                <a:lnTo>
                  <a:pt x="168" y="360"/>
                </a:lnTo>
                <a:lnTo>
                  <a:pt x="160" y="352"/>
                </a:lnTo>
                <a:lnTo>
                  <a:pt x="152" y="352"/>
                </a:lnTo>
                <a:lnTo>
                  <a:pt x="152" y="368"/>
                </a:lnTo>
                <a:lnTo>
                  <a:pt x="144" y="368"/>
                </a:lnTo>
                <a:lnTo>
                  <a:pt x="136" y="368"/>
                </a:lnTo>
                <a:lnTo>
                  <a:pt x="128" y="360"/>
                </a:lnTo>
                <a:lnTo>
                  <a:pt x="128" y="368"/>
                </a:lnTo>
                <a:lnTo>
                  <a:pt x="128" y="384"/>
                </a:lnTo>
                <a:lnTo>
                  <a:pt x="128" y="392"/>
                </a:lnTo>
                <a:lnTo>
                  <a:pt x="128" y="384"/>
                </a:lnTo>
                <a:lnTo>
                  <a:pt x="128" y="376"/>
                </a:lnTo>
                <a:lnTo>
                  <a:pt x="120" y="376"/>
                </a:lnTo>
                <a:lnTo>
                  <a:pt x="112" y="384"/>
                </a:lnTo>
                <a:lnTo>
                  <a:pt x="104" y="392"/>
                </a:lnTo>
                <a:lnTo>
                  <a:pt x="104" y="408"/>
                </a:lnTo>
                <a:lnTo>
                  <a:pt x="104" y="416"/>
                </a:lnTo>
                <a:lnTo>
                  <a:pt x="96" y="416"/>
                </a:lnTo>
                <a:lnTo>
                  <a:pt x="96" y="424"/>
                </a:lnTo>
                <a:lnTo>
                  <a:pt x="104" y="432"/>
                </a:lnTo>
                <a:lnTo>
                  <a:pt x="88" y="440"/>
                </a:lnTo>
                <a:lnTo>
                  <a:pt x="88" y="464"/>
                </a:lnTo>
                <a:lnTo>
                  <a:pt x="80" y="472"/>
                </a:lnTo>
                <a:lnTo>
                  <a:pt x="80" y="464"/>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89" name="Freeform 72"/>
          <p:cNvSpPr>
            <a:spLocks/>
          </p:cNvSpPr>
          <p:nvPr/>
        </p:nvSpPr>
        <p:spPr bwMode="auto">
          <a:xfrm>
            <a:off x="9840914" y="2662238"/>
            <a:ext cx="484187" cy="247650"/>
          </a:xfrm>
          <a:custGeom>
            <a:avLst/>
            <a:gdLst>
              <a:gd name="T0" fmla="*/ 0 w 264"/>
              <a:gd name="T1" fmla="*/ 233082 h 136"/>
              <a:gd name="T2" fmla="*/ 0 w 264"/>
              <a:gd name="T3" fmla="*/ 101974 h 136"/>
              <a:gd name="T4" fmla="*/ 249430 w 264"/>
              <a:gd name="T5" fmla="*/ 43703 h 136"/>
              <a:gd name="T6" fmla="*/ 264102 w 264"/>
              <a:gd name="T7" fmla="*/ 29135 h 136"/>
              <a:gd name="T8" fmla="*/ 278774 w 264"/>
              <a:gd name="T9" fmla="*/ 0 h 136"/>
              <a:gd name="T10" fmla="*/ 308119 w 264"/>
              <a:gd name="T11" fmla="*/ 0 h 136"/>
              <a:gd name="T12" fmla="*/ 308119 w 264"/>
              <a:gd name="T13" fmla="*/ 14568 h 136"/>
              <a:gd name="T14" fmla="*/ 337464 w 264"/>
              <a:gd name="T15" fmla="*/ 29135 h 136"/>
              <a:gd name="T16" fmla="*/ 337464 w 264"/>
              <a:gd name="T17" fmla="*/ 43703 h 136"/>
              <a:gd name="T18" fmla="*/ 322791 w 264"/>
              <a:gd name="T19" fmla="*/ 58271 h 136"/>
              <a:gd name="T20" fmla="*/ 322791 w 264"/>
              <a:gd name="T21" fmla="*/ 58271 h 136"/>
              <a:gd name="T22" fmla="*/ 322791 w 264"/>
              <a:gd name="T23" fmla="*/ 72838 h 136"/>
              <a:gd name="T24" fmla="*/ 308119 w 264"/>
              <a:gd name="T25" fmla="*/ 101974 h 136"/>
              <a:gd name="T26" fmla="*/ 337464 w 264"/>
              <a:gd name="T27" fmla="*/ 101974 h 136"/>
              <a:gd name="T28" fmla="*/ 366808 w 264"/>
              <a:gd name="T29" fmla="*/ 116541 h 136"/>
              <a:gd name="T30" fmla="*/ 381481 w 264"/>
              <a:gd name="T31" fmla="*/ 116541 h 136"/>
              <a:gd name="T32" fmla="*/ 381481 w 264"/>
              <a:gd name="T33" fmla="*/ 131109 h 136"/>
              <a:gd name="T34" fmla="*/ 396153 w 264"/>
              <a:gd name="T35" fmla="*/ 145676 h 136"/>
              <a:gd name="T36" fmla="*/ 396153 w 264"/>
              <a:gd name="T37" fmla="*/ 160244 h 136"/>
              <a:gd name="T38" fmla="*/ 410825 w 264"/>
              <a:gd name="T39" fmla="*/ 174812 h 136"/>
              <a:gd name="T40" fmla="*/ 469515 w 264"/>
              <a:gd name="T41" fmla="*/ 160244 h 136"/>
              <a:gd name="T42" fmla="*/ 454842 w 264"/>
              <a:gd name="T43" fmla="*/ 131109 h 136"/>
              <a:gd name="T44" fmla="*/ 440170 w 264"/>
              <a:gd name="T45" fmla="*/ 116541 h 136"/>
              <a:gd name="T46" fmla="*/ 425498 w 264"/>
              <a:gd name="T47" fmla="*/ 116541 h 136"/>
              <a:gd name="T48" fmla="*/ 440170 w 264"/>
              <a:gd name="T49" fmla="*/ 101974 h 136"/>
              <a:gd name="T50" fmla="*/ 484187 w 264"/>
              <a:gd name="T51" fmla="*/ 131109 h 136"/>
              <a:gd name="T52" fmla="*/ 484187 w 264"/>
              <a:gd name="T53" fmla="*/ 174812 h 136"/>
              <a:gd name="T54" fmla="*/ 469515 w 264"/>
              <a:gd name="T55" fmla="*/ 174812 h 136"/>
              <a:gd name="T56" fmla="*/ 440170 w 264"/>
              <a:gd name="T57" fmla="*/ 189379 h 136"/>
              <a:gd name="T58" fmla="*/ 425498 w 264"/>
              <a:gd name="T59" fmla="*/ 218515 h 136"/>
              <a:gd name="T60" fmla="*/ 410825 w 264"/>
              <a:gd name="T61" fmla="*/ 233082 h 136"/>
              <a:gd name="T62" fmla="*/ 396153 w 264"/>
              <a:gd name="T63" fmla="*/ 218515 h 136"/>
              <a:gd name="T64" fmla="*/ 396153 w 264"/>
              <a:gd name="T65" fmla="*/ 203947 h 136"/>
              <a:gd name="T66" fmla="*/ 381481 w 264"/>
              <a:gd name="T67" fmla="*/ 189379 h 136"/>
              <a:gd name="T68" fmla="*/ 381481 w 264"/>
              <a:gd name="T69" fmla="*/ 218515 h 136"/>
              <a:gd name="T70" fmla="*/ 381481 w 264"/>
              <a:gd name="T71" fmla="*/ 203947 h 136"/>
              <a:gd name="T72" fmla="*/ 366808 w 264"/>
              <a:gd name="T73" fmla="*/ 218515 h 136"/>
              <a:gd name="T74" fmla="*/ 366808 w 264"/>
              <a:gd name="T75" fmla="*/ 247650 h 136"/>
              <a:gd name="T76" fmla="*/ 337464 w 264"/>
              <a:gd name="T77" fmla="*/ 247650 h 136"/>
              <a:gd name="T78" fmla="*/ 322791 w 264"/>
              <a:gd name="T79" fmla="*/ 218515 h 136"/>
              <a:gd name="T80" fmla="*/ 308119 w 264"/>
              <a:gd name="T81" fmla="*/ 203947 h 136"/>
              <a:gd name="T82" fmla="*/ 293447 w 264"/>
              <a:gd name="T83" fmla="*/ 189379 h 136"/>
              <a:gd name="T84" fmla="*/ 293447 w 264"/>
              <a:gd name="T85" fmla="*/ 189379 h 136"/>
              <a:gd name="T86" fmla="*/ 278774 w 264"/>
              <a:gd name="T87" fmla="*/ 160244 h 136"/>
              <a:gd name="T88" fmla="*/ 234757 w 264"/>
              <a:gd name="T89" fmla="*/ 174812 h 136"/>
              <a:gd name="T90" fmla="*/ 234757 w 264"/>
              <a:gd name="T91" fmla="*/ 174812 h 136"/>
              <a:gd name="T92" fmla="*/ 102706 w 264"/>
              <a:gd name="T93" fmla="*/ 203947 h 136"/>
              <a:gd name="T94" fmla="*/ 102706 w 264"/>
              <a:gd name="T95" fmla="*/ 218515 h 136"/>
              <a:gd name="T96" fmla="*/ 102706 w 264"/>
              <a:gd name="T97" fmla="*/ 203947 h 136"/>
              <a:gd name="T98" fmla="*/ 0 w 264"/>
              <a:gd name="T99" fmla="*/ 233082 h 1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4"/>
              <a:gd name="T151" fmla="*/ 0 h 136"/>
              <a:gd name="T152" fmla="*/ 264 w 264"/>
              <a:gd name="T153" fmla="*/ 136 h 1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4" h="136">
                <a:moveTo>
                  <a:pt x="0" y="128"/>
                </a:moveTo>
                <a:lnTo>
                  <a:pt x="0" y="128"/>
                </a:lnTo>
                <a:lnTo>
                  <a:pt x="0" y="56"/>
                </a:lnTo>
                <a:lnTo>
                  <a:pt x="56" y="40"/>
                </a:lnTo>
                <a:lnTo>
                  <a:pt x="136" y="24"/>
                </a:lnTo>
                <a:lnTo>
                  <a:pt x="144" y="16"/>
                </a:lnTo>
                <a:lnTo>
                  <a:pt x="144" y="8"/>
                </a:lnTo>
                <a:lnTo>
                  <a:pt x="152" y="0"/>
                </a:lnTo>
                <a:lnTo>
                  <a:pt x="168" y="0"/>
                </a:lnTo>
                <a:lnTo>
                  <a:pt x="168" y="8"/>
                </a:lnTo>
                <a:lnTo>
                  <a:pt x="184" y="16"/>
                </a:lnTo>
                <a:lnTo>
                  <a:pt x="192" y="16"/>
                </a:lnTo>
                <a:lnTo>
                  <a:pt x="184" y="24"/>
                </a:lnTo>
                <a:lnTo>
                  <a:pt x="176" y="24"/>
                </a:lnTo>
                <a:lnTo>
                  <a:pt x="176" y="32"/>
                </a:lnTo>
                <a:lnTo>
                  <a:pt x="176" y="40"/>
                </a:lnTo>
                <a:lnTo>
                  <a:pt x="168" y="48"/>
                </a:lnTo>
                <a:lnTo>
                  <a:pt x="168" y="56"/>
                </a:lnTo>
                <a:lnTo>
                  <a:pt x="184" y="56"/>
                </a:lnTo>
                <a:lnTo>
                  <a:pt x="192" y="56"/>
                </a:lnTo>
                <a:lnTo>
                  <a:pt x="200" y="64"/>
                </a:lnTo>
                <a:lnTo>
                  <a:pt x="208" y="64"/>
                </a:lnTo>
                <a:lnTo>
                  <a:pt x="208" y="72"/>
                </a:lnTo>
                <a:lnTo>
                  <a:pt x="208" y="80"/>
                </a:lnTo>
                <a:lnTo>
                  <a:pt x="216" y="80"/>
                </a:lnTo>
                <a:lnTo>
                  <a:pt x="216" y="88"/>
                </a:lnTo>
                <a:lnTo>
                  <a:pt x="224" y="96"/>
                </a:lnTo>
                <a:lnTo>
                  <a:pt x="248" y="96"/>
                </a:lnTo>
                <a:lnTo>
                  <a:pt x="256" y="88"/>
                </a:lnTo>
                <a:lnTo>
                  <a:pt x="256" y="80"/>
                </a:lnTo>
                <a:lnTo>
                  <a:pt x="248" y="72"/>
                </a:lnTo>
                <a:lnTo>
                  <a:pt x="248" y="64"/>
                </a:lnTo>
                <a:lnTo>
                  <a:pt x="240" y="64"/>
                </a:lnTo>
                <a:lnTo>
                  <a:pt x="232" y="64"/>
                </a:lnTo>
                <a:lnTo>
                  <a:pt x="240" y="56"/>
                </a:lnTo>
                <a:lnTo>
                  <a:pt x="248" y="56"/>
                </a:lnTo>
                <a:lnTo>
                  <a:pt x="264" y="72"/>
                </a:lnTo>
                <a:lnTo>
                  <a:pt x="264" y="88"/>
                </a:lnTo>
                <a:lnTo>
                  <a:pt x="264" y="96"/>
                </a:lnTo>
                <a:lnTo>
                  <a:pt x="256" y="96"/>
                </a:lnTo>
                <a:lnTo>
                  <a:pt x="248" y="104"/>
                </a:lnTo>
                <a:lnTo>
                  <a:pt x="240" y="104"/>
                </a:lnTo>
                <a:lnTo>
                  <a:pt x="232" y="112"/>
                </a:lnTo>
                <a:lnTo>
                  <a:pt x="232" y="120"/>
                </a:lnTo>
                <a:lnTo>
                  <a:pt x="224" y="128"/>
                </a:lnTo>
                <a:lnTo>
                  <a:pt x="216" y="120"/>
                </a:lnTo>
                <a:lnTo>
                  <a:pt x="216" y="112"/>
                </a:lnTo>
                <a:lnTo>
                  <a:pt x="216" y="104"/>
                </a:lnTo>
                <a:lnTo>
                  <a:pt x="208" y="104"/>
                </a:lnTo>
                <a:lnTo>
                  <a:pt x="208" y="120"/>
                </a:lnTo>
                <a:lnTo>
                  <a:pt x="208" y="112"/>
                </a:lnTo>
                <a:lnTo>
                  <a:pt x="200" y="120"/>
                </a:lnTo>
                <a:lnTo>
                  <a:pt x="200" y="136"/>
                </a:lnTo>
                <a:lnTo>
                  <a:pt x="184" y="136"/>
                </a:lnTo>
                <a:lnTo>
                  <a:pt x="184" y="120"/>
                </a:lnTo>
                <a:lnTo>
                  <a:pt x="176" y="120"/>
                </a:lnTo>
                <a:lnTo>
                  <a:pt x="168" y="112"/>
                </a:lnTo>
                <a:lnTo>
                  <a:pt x="160" y="104"/>
                </a:lnTo>
                <a:lnTo>
                  <a:pt x="152" y="88"/>
                </a:lnTo>
                <a:lnTo>
                  <a:pt x="128" y="96"/>
                </a:lnTo>
                <a:lnTo>
                  <a:pt x="56" y="112"/>
                </a:lnTo>
                <a:lnTo>
                  <a:pt x="56" y="120"/>
                </a:lnTo>
                <a:lnTo>
                  <a:pt x="56" y="112"/>
                </a:lnTo>
                <a:lnTo>
                  <a:pt x="0" y="128"/>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90" name="Freeform 73"/>
          <p:cNvSpPr>
            <a:spLocks/>
          </p:cNvSpPr>
          <p:nvPr/>
        </p:nvSpPr>
        <p:spPr bwMode="auto">
          <a:xfrm>
            <a:off x="9840914" y="2836864"/>
            <a:ext cx="263525" cy="249237"/>
          </a:xfrm>
          <a:custGeom>
            <a:avLst/>
            <a:gdLst>
              <a:gd name="T0" fmla="*/ 190324 w 144"/>
              <a:gd name="T1" fmla="*/ 161271 h 136"/>
              <a:gd name="T2" fmla="*/ 161043 w 144"/>
              <a:gd name="T3" fmla="*/ 175932 h 136"/>
              <a:gd name="T4" fmla="*/ 117122 w 144"/>
              <a:gd name="T5" fmla="*/ 175932 h 136"/>
              <a:gd name="T6" fmla="*/ 117122 w 144"/>
              <a:gd name="T7" fmla="*/ 175932 h 136"/>
              <a:gd name="T8" fmla="*/ 73201 w 144"/>
              <a:gd name="T9" fmla="*/ 205254 h 136"/>
              <a:gd name="T10" fmla="*/ 73201 w 144"/>
              <a:gd name="T11" fmla="*/ 205254 h 136"/>
              <a:gd name="T12" fmla="*/ 43921 w 144"/>
              <a:gd name="T13" fmla="*/ 249237 h 136"/>
              <a:gd name="T14" fmla="*/ 29281 w 144"/>
              <a:gd name="T15" fmla="*/ 249237 h 136"/>
              <a:gd name="T16" fmla="*/ 29281 w 144"/>
              <a:gd name="T17" fmla="*/ 249237 h 136"/>
              <a:gd name="T18" fmla="*/ 14640 w 144"/>
              <a:gd name="T19" fmla="*/ 234576 h 136"/>
              <a:gd name="T20" fmla="*/ 14640 w 144"/>
              <a:gd name="T21" fmla="*/ 234576 h 136"/>
              <a:gd name="T22" fmla="*/ 43921 w 144"/>
              <a:gd name="T23" fmla="*/ 205254 h 136"/>
              <a:gd name="T24" fmla="*/ 43921 w 144"/>
              <a:gd name="T25" fmla="*/ 205254 h 136"/>
              <a:gd name="T26" fmla="*/ 29281 w 144"/>
              <a:gd name="T27" fmla="*/ 190593 h 136"/>
              <a:gd name="T28" fmla="*/ 29281 w 144"/>
              <a:gd name="T29" fmla="*/ 190593 h 136"/>
              <a:gd name="T30" fmla="*/ 0 w 144"/>
              <a:gd name="T31" fmla="*/ 58644 h 136"/>
              <a:gd name="T32" fmla="*/ 0 w 144"/>
              <a:gd name="T33" fmla="*/ 58644 h 136"/>
              <a:gd name="T34" fmla="*/ 102482 w 144"/>
              <a:gd name="T35" fmla="*/ 29322 h 136"/>
              <a:gd name="T36" fmla="*/ 102482 w 144"/>
              <a:gd name="T37" fmla="*/ 29322 h 136"/>
              <a:gd name="T38" fmla="*/ 102482 w 144"/>
              <a:gd name="T39" fmla="*/ 43983 h 136"/>
              <a:gd name="T40" fmla="*/ 102482 w 144"/>
              <a:gd name="T41" fmla="*/ 43983 h 136"/>
              <a:gd name="T42" fmla="*/ 102482 w 144"/>
              <a:gd name="T43" fmla="*/ 29322 h 136"/>
              <a:gd name="T44" fmla="*/ 102482 w 144"/>
              <a:gd name="T45" fmla="*/ 29322 h 136"/>
              <a:gd name="T46" fmla="*/ 234244 w 144"/>
              <a:gd name="T47" fmla="*/ 0 h 136"/>
              <a:gd name="T48" fmla="*/ 234244 w 144"/>
              <a:gd name="T49" fmla="*/ 0 h 136"/>
              <a:gd name="T50" fmla="*/ 234244 w 144"/>
              <a:gd name="T51" fmla="*/ 0 h 136"/>
              <a:gd name="T52" fmla="*/ 263525 w 144"/>
              <a:gd name="T53" fmla="*/ 102627 h 136"/>
              <a:gd name="T54" fmla="*/ 263525 w 144"/>
              <a:gd name="T55" fmla="*/ 102627 h 136"/>
              <a:gd name="T56" fmla="*/ 248885 w 144"/>
              <a:gd name="T57" fmla="*/ 117288 h 136"/>
              <a:gd name="T58" fmla="*/ 248885 w 144"/>
              <a:gd name="T59" fmla="*/ 117288 h 136"/>
              <a:gd name="T60" fmla="*/ 248885 w 144"/>
              <a:gd name="T61" fmla="*/ 131949 h 136"/>
              <a:gd name="T62" fmla="*/ 248885 w 144"/>
              <a:gd name="T63" fmla="*/ 131949 h 136"/>
              <a:gd name="T64" fmla="*/ 248885 w 144"/>
              <a:gd name="T65" fmla="*/ 131949 h 136"/>
              <a:gd name="T66" fmla="*/ 190324 w 144"/>
              <a:gd name="T67" fmla="*/ 161271 h 1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4"/>
              <a:gd name="T103" fmla="*/ 0 h 136"/>
              <a:gd name="T104" fmla="*/ 144 w 144"/>
              <a:gd name="T105" fmla="*/ 136 h 1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4" h="136">
                <a:moveTo>
                  <a:pt x="104" y="88"/>
                </a:moveTo>
                <a:lnTo>
                  <a:pt x="88" y="96"/>
                </a:lnTo>
                <a:lnTo>
                  <a:pt x="64" y="96"/>
                </a:lnTo>
                <a:lnTo>
                  <a:pt x="40" y="112"/>
                </a:lnTo>
                <a:lnTo>
                  <a:pt x="24" y="136"/>
                </a:lnTo>
                <a:lnTo>
                  <a:pt x="16" y="136"/>
                </a:lnTo>
                <a:lnTo>
                  <a:pt x="8" y="128"/>
                </a:lnTo>
                <a:lnTo>
                  <a:pt x="24" y="112"/>
                </a:lnTo>
                <a:lnTo>
                  <a:pt x="16" y="104"/>
                </a:lnTo>
                <a:lnTo>
                  <a:pt x="0" y="32"/>
                </a:lnTo>
                <a:lnTo>
                  <a:pt x="56" y="16"/>
                </a:lnTo>
                <a:lnTo>
                  <a:pt x="56" y="24"/>
                </a:lnTo>
                <a:lnTo>
                  <a:pt x="56" y="16"/>
                </a:lnTo>
                <a:lnTo>
                  <a:pt x="128" y="0"/>
                </a:lnTo>
                <a:lnTo>
                  <a:pt x="144" y="56"/>
                </a:lnTo>
                <a:lnTo>
                  <a:pt x="136" y="64"/>
                </a:lnTo>
                <a:lnTo>
                  <a:pt x="136" y="72"/>
                </a:lnTo>
                <a:lnTo>
                  <a:pt x="104" y="88"/>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91" name="Freeform 74"/>
          <p:cNvSpPr>
            <a:spLocks/>
          </p:cNvSpPr>
          <p:nvPr/>
        </p:nvSpPr>
        <p:spPr bwMode="auto">
          <a:xfrm>
            <a:off x="9666288" y="3057525"/>
            <a:ext cx="188912" cy="438150"/>
          </a:xfrm>
          <a:custGeom>
            <a:avLst/>
            <a:gdLst>
              <a:gd name="T0" fmla="*/ 43595 w 104"/>
              <a:gd name="T1" fmla="*/ 277495 h 240"/>
              <a:gd name="T2" fmla="*/ 72658 w 104"/>
              <a:gd name="T3" fmla="*/ 233680 h 240"/>
              <a:gd name="T4" fmla="*/ 87190 w 104"/>
              <a:gd name="T5" fmla="*/ 219075 h 240"/>
              <a:gd name="T6" fmla="*/ 87190 w 104"/>
              <a:gd name="T7" fmla="*/ 204470 h 240"/>
              <a:gd name="T8" fmla="*/ 0 w 104"/>
              <a:gd name="T9" fmla="*/ 146050 h 240"/>
              <a:gd name="T10" fmla="*/ 14532 w 104"/>
              <a:gd name="T11" fmla="*/ 116840 h 240"/>
              <a:gd name="T12" fmla="*/ 14532 w 104"/>
              <a:gd name="T13" fmla="*/ 102235 h 240"/>
              <a:gd name="T14" fmla="*/ 0 w 104"/>
              <a:gd name="T15" fmla="*/ 73025 h 240"/>
              <a:gd name="T16" fmla="*/ 29063 w 104"/>
              <a:gd name="T17" fmla="*/ 43815 h 240"/>
              <a:gd name="T18" fmla="*/ 43595 w 104"/>
              <a:gd name="T19" fmla="*/ 0 h 240"/>
              <a:gd name="T20" fmla="*/ 174380 w 104"/>
              <a:gd name="T21" fmla="*/ 43815 h 240"/>
              <a:gd name="T22" fmla="*/ 174380 w 104"/>
              <a:gd name="T23" fmla="*/ 87630 h 240"/>
              <a:gd name="T24" fmla="*/ 159849 w 104"/>
              <a:gd name="T25" fmla="*/ 102235 h 240"/>
              <a:gd name="T26" fmla="*/ 159849 w 104"/>
              <a:gd name="T27" fmla="*/ 131445 h 240"/>
              <a:gd name="T28" fmla="*/ 145317 w 104"/>
              <a:gd name="T29" fmla="*/ 146050 h 240"/>
              <a:gd name="T30" fmla="*/ 174380 w 104"/>
              <a:gd name="T31" fmla="*/ 146050 h 240"/>
              <a:gd name="T32" fmla="*/ 174380 w 104"/>
              <a:gd name="T33" fmla="*/ 146050 h 240"/>
              <a:gd name="T34" fmla="*/ 174380 w 104"/>
              <a:gd name="T35" fmla="*/ 146050 h 240"/>
              <a:gd name="T36" fmla="*/ 188912 w 104"/>
              <a:gd name="T37" fmla="*/ 146050 h 240"/>
              <a:gd name="T38" fmla="*/ 188912 w 104"/>
              <a:gd name="T39" fmla="*/ 204470 h 240"/>
              <a:gd name="T40" fmla="*/ 188912 w 104"/>
              <a:gd name="T41" fmla="*/ 233680 h 240"/>
              <a:gd name="T42" fmla="*/ 188912 w 104"/>
              <a:gd name="T43" fmla="*/ 262890 h 240"/>
              <a:gd name="T44" fmla="*/ 188912 w 104"/>
              <a:gd name="T45" fmla="*/ 262890 h 240"/>
              <a:gd name="T46" fmla="*/ 188912 w 104"/>
              <a:gd name="T47" fmla="*/ 219075 h 240"/>
              <a:gd name="T48" fmla="*/ 174380 w 104"/>
              <a:gd name="T49" fmla="*/ 219075 h 240"/>
              <a:gd name="T50" fmla="*/ 174380 w 104"/>
              <a:gd name="T51" fmla="*/ 248285 h 240"/>
              <a:gd name="T52" fmla="*/ 174380 w 104"/>
              <a:gd name="T53" fmla="*/ 277495 h 240"/>
              <a:gd name="T54" fmla="*/ 174380 w 104"/>
              <a:gd name="T55" fmla="*/ 306705 h 240"/>
              <a:gd name="T56" fmla="*/ 159849 w 104"/>
              <a:gd name="T57" fmla="*/ 321310 h 240"/>
              <a:gd name="T58" fmla="*/ 159849 w 104"/>
              <a:gd name="T59" fmla="*/ 335915 h 240"/>
              <a:gd name="T60" fmla="*/ 145317 w 104"/>
              <a:gd name="T61" fmla="*/ 365125 h 240"/>
              <a:gd name="T62" fmla="*/ 145317 w 104"/>
              <a:gd name="T63" fmla="*/ 365125 h 240"/>
              <a:gd name="T64" fmla="*/ 130785 w 104"/>
              <a:gd name="T65" fmla="*/ 408940 h 240"/>
              <a:gd name="T66" fmla="*/ 116254 w 104"/>
              <a:gd name="T67" fmla="*/ 438150 h 240"/>
              <a:gd name="T68" fmla="*/ 101722 w 104"/>
              <a:gd name="T69" fmla="*/ 423545 h 240"/>
              <a:gd name="T70" fmla="*/ 101722 w 104"/>
              <a:gd name="T71" fmla="*/ 394335 h 240"/>
              <a:gd name="T72" fmla="*/ 87190 w 104"/>
              <a:gd name="T73" fmla="*/ 408940 h 240"/>
              <a:gd name="T74" fmla="*/ 72658 w 104"/>
              <a:gd name="T75" fmla="*/ 408940 h 240"/>
              <a:gd name="T76" fmla="*/ 58127 w 104"/>
              <a:gd name="T77" fmla="*/ 394335 h 240"/>
              <a:gd name="T78" fmla="*/ 43595 w 104"/>
              <a:gd name="T79" fmla="*/ 394335 h 240"/>
              <a:gd name="T80" fmla="*/ 14532 w 104"/>
              <a:gd name="T81" fmla="*/ 365125 h 240"/>
              <a:gd name="T82" fmla="*/ 14532 w 104"/>
              <a:gd name="T83" fmla="*/ 350520 h 240"/>
              <a:gd name="T84" fmla="*/ 0 w 104"/>
              <a:gd name="T85" fmla="*/ 335915 h 240"/>
              <a:gd name="T86" fmla="*/ 14532 w 104"/>
              <a:gd name="T87" fmla="*/ 321310 h 240"/>
              <a:gd name="T88" fmla="*/ 14532 w 104"/>
              <a:gd name="T89" fmla="*/ 306705 h 240"/>
              <a:gd name="T90" fmla="*/ 14532 w 104"/>
              <a:gd name="T91" fmla="*/ 306705 h 240"/>
              <a:gd name="T92" fmla="*/ 14532 w 104"/>
              <a:gd name="T93" fmla="*/ 306705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240"/>
              <a:gd name="T143" fmla="*/ 104 w 104"/>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240">
                <a:moveTo>
                  <a:pt x="24" y="152"/>
                </a:moveTo>
                <a:lnTo>
                  <a:pt x="24" y="152"/>
                </a:lnTo>
                <a:lnTo>
                  <a:pt x="24" y="144"/>
                </a:lnTo>
                <a:lnTo>
                  <a:pt x="40" y="128"/>
                </a:lnTo>
                <a:lnTo>
                  <a:pt x="48" y="120"/>
                </a:lnTo>
                <a:lnTo>
                  <a:pt x="48" y="112"/>
                </a:lnTo>
                <a:lnTo>
                  <a:pt x="16" y="88"/>
                </a:lnTo>
                <a:lnTo>
                  <a:pt x="0" y="80"/>
                </a:lnTo>
                <a:lnTo>
                  <a:pt x="0" y="64"/>
                </a:lnTo>
                <a:lnTo>
                  <a:pt x="8" y="64"/>
                </a:lnTo>
                <a:lnTo>
                  <a:pt x="8" y="56"/>
                </a:lnTo>
                <a:lnTo>
                  <a:pt x="0" y="40"/>
                </a:lnTo>
                <a:lnTo>
                  <a:pt x="16" y="24"/>
                </a:lnTo>
                <a:lnTo>
                  <a:pt x="16" y="8"/>
                </a:lnTo>
                <a:lnTo>
                  <a:pt x="24" y="0"/>
                </a:lnTo>
                <a:lnTo>
                  <a:pt x="96" y="24"/>
                </a:lnTo>
                <a:lnTo>
                  <a:pt x="96" y="48"/>
                </a:lnTo>
                <a:lnTo>
                  <a:pt x="88" y="56"/>
                </a:lnTo>
                <a:lnTo>
                  <a:pt x="88" y="64"/>
                </a:lnTo>
                <a:lnTo>
                  <a:pt x="88" y="72"/>
                </a:lnTo>
                <a:lnTo>
                  <a:pt x="80" y="80"/>
                </a:lnTo>
                <a:lnTo>
                  <a:pt x="96" y="80"/>
                </a:lnTo>
                <a:lnTo>
                  <a:pt x="96" y="72"/>
                </a:lnTo>
                <a:lnTo>
                  <a:pt x="104" y="80"/>
                </a:lnTo>
                <a:lnTo>
                  <a:pt x="104" y="104"/>
                </a:lnTo>
                <a:lnTo>
                  <a:pt x="104" y="112"/>
                </a:lnTo>
                <a:lnTo>
                  <a:pt x="104" y="120"/>
                </a:lnTo>
                <a:lnTo>
                  <a:pt x="104" y="128"/>
                </a:lnTo>
                <a:lnTo>
                  <a:pt x="104" y="144"/>
                </a:lnTo>
                <a:lnTo>
                  <a:pt x="104" y="128"/>
                </a:lnTo>
                <a:lnTo>
                  <a:pt x="104" y="120"/>
                </a:lnTo>
                <a:lnTo>
                  <a:pt x="96" y="120"/>
                </a:lnTo>
                <a:lnTo>
                  <a:pt x="96" y="128"/>
                </a:lnTo>
                <a:lnTo>
                  <a:pt x="96" y="136"/>
                </a:lnTo>
                <a:lnTo>
                  <a:pt x="96" y="152"/>
                </a:lnTo>
                <a:lnTo>
                  <a:pt x="104" y="160"/>
                </a:lnTo>
                <a:lnTo>
                  <a:pt x="96" y="168"/>
                </a:lnTo>
                <a:lnTo>
                  <a:pt x="88" y="176"/>
                </a:lnTo>
                <a:lnTo>
                  <a:pt x="88" y="184"/>
                </a:lnTo>
                <a:lnTo>
                  <a:pt x="80" y="200"/>
                </a:lnTo>
                <a:lnTo>
                  <a:pt x="80" y="208"/>
                </a:lnTo>
                <a:lnTo>
                  <a:pt x="72" y="224"/>
                </a:lnTo>
                <a:lnTo>
                  <a:pt x="72" y="232"/>
                </a:lnTo>
                <a:lnTo>
                  <a:pt x="64" y="240"/>
                </a:lnTo>
                <a:lnTo>
                  <a:pt x="56" y="240"/>
                </a:lnTo>
                <a:lnTo>
                  <a:pt x="56" y="232"/>
                </a:lnTo>
                <a:lnTo>
                  <a:pt x="64" y="224"/>
                </a:lnTo>
                <a:lnTo>
                  <a:pt x="56" y="216"/>
                </a:lnTo>
                <a:lnTo>
                  <a:pt x="48" y="224"/>
                </a:lnTo>
                <a:lnTo>
                  <a:pt x="40" y="224"/>
                </a:lnTo>
                <a:lnTo>
                  <a:pt x="32" y="216"/>
                </a:lnTo>
                <a:lnTo>
                  <a:pt x="24" y="216"/>
                </a:lnTo>
                <a:lnTo>
                  <a:pt x="16" y="208"/>
                </a:lnTo>
                <a:lnTo>
                  <a:pt x="8" y="200"/>
                </a:lnTo>
                <a:lnTo>
                  <a:pt x="8" y="192"/>
                </a:lnTo>
                <a:lnTo>
                  <a:pt x="0" y="192"/>
                </a:lnTo>
                <a:lnTo>
                  <a:pt x="0" y="184"/>
                </a:lnTo>
                <a:lnTo>
                  <a:pt x="0" y="176"/>
                </a:lnTo>
                <a:lnTo>
                  <a:pt x="8" y="176"/>
                </a:lnTo>
                <a:lnTo>
                  <a:pt x="8" y="168"/>
                </a:lnTo>
                <a:lnTo>
                  <a:pt x="24" y="152"/>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92" name="Freeform 75"/>
          <p:cNvSpPr>
            <a:spLocks/>
          </p:cNvSpPr>
          <p:nvPr/>
        </p:nvSpPr>
        <p:spPr bwMode="auto">
          <a:xfrm>
            <a:off x="9636125" y="3349626"/>
            <a:ext cx="146050" cy="263525"/>
          </a:xfrm>
          <a:custGeom>
            <a:avLst/>
            <a:gdLst>
              <a:gd name="T0" fmla="*/ 29210 w 80"/>
              <a:gd name="T1" fmla="*/ 29281 h 144"/>
              <a:gd name="T2" fmla="*/ 29210 w 80"/>
              <a:gd name="T3" fmla="*/ 43921 h 144"/>
              <a:gd name="T4" fmla="*/ 29210 w 80"/>
              <a:gd name="T5" fmla="*/ 43921 h 144"/>
              <a:gd name="T6" fmla="*/ 29210 w 80"/>
              <a:gd name="T7" fmla="*/ 58561 h 144"/>
              <a:gd name="T8" fmla="*/ 29210 w 80"/>
              <a:gd name="T9" fmla="*/ 73201 h 144"/>
              <a:gd name="T10" fmla="*/ 43815 w 80"/>
              <a:gd name="T11" fmla="*/ 102482 h 144"/>
              <a:gd name="T12" fmla="*/ 73025 w 80"/>
              <a:gd name="T13" fmla="*/ 102482 h 144"/>
              <a:gd name="T14" fmla="*/ 73025 w 80"/>
              <a:gd name="T15" fmla="*/ 131763 h 144"/>
              <a:gd name="T16" fmla="*/ 73025 w 80"/>
              <a:gd name="T17" fmla="*/ 131763 h 144"/>
              <a:gd name="T18" fmla="*/ 73025 w 80"/>
              <a:gd name="T19" fmla="*/ 131763 h 144"/>
              <a:gd name="T20" fmla="*/ 73025 w 80"/>
              <a:gd name="T21" fmla="*/ 146403 h 144"/>
              <a:gd name="T22" fmla="*/ 87630 w 80"/>
              <a:gd name="T23" fmla="*/ 161043 h 144"/>
              <a:gd name="T24" fmla="*/ 87630 w 80"/>
              <a:gd name="T25" fmla="*/ 161043 h 144"/>
              <a:gd name="T26" fmla="*/ 87630 w 80"/>
              <a:gd name="T27" fmla="*/ 175683 h 144"/>
              <a:gd name="T28" fmla="*/ 102235 w 80"/>
              <a:gd name="T29" fmla="*/ 175683 h 144"/>
              <a:gd name="T30" fmla="*/ 116840 w 80"/>
              <a:gd name="T31" fmla="*/ 190324 h 144"/>
              <a:gd name="T32" fmla="*/ 131445 w 80"/>
              <a:gd name="T33" fmla="*/ 190324 h 144"/>
              <a:gd name="T34" fmla="*/ 131445 w 80"/>
              <a:gd name="T35" fmla="*/ 190324 h 144"/>
              <a:gd name="T36" fmla="*/ 131445 w 80"/>
              <a:gd name="T37" fmla="*/ 190324 h 144"/>
              <a:gd name="T38" fmla="*/ 131445 w 80"/>
              <a:gd name="T39" fmla="*/ 204964 h 144"/>
              <a:gd name="T40" fmla="*/ 131445 w 80"/>
              <a:gd name="T41" fmla="*/ 204964 h 144"/>
              <a:gd name="T42" fmla="*/ 116840 w 80"/>
              <a:gd name="T43" fmla="*/ 204964 h 144"/>
              <a:gd name="T44" fmla="*/ 116840 w 80"/>
              <a:gd name="T45" fmla="*/ 204964 h 144"/>
              <a:gd name="T46" fmla="*/ 116840 w 80"/>
              <a:gd name="T47" fmla="*/ 219604 h 144"/>
              <a:gd name="T48" fmla="*/ 116840 w 80"/>
              <a:gd name="T49" fmla="*/ 219604 h 144"/>
              <a:gd name="T50" fmla="*/ 116840 w 80"/>
              <a:gd name="T51" fmla="*/ 219604 h 144"/>
              <a:gd name="T52" fmla="*/ 116840 w 80"/>
              <a:gd name="T53" fmla="*/ 219604 h 144"/>
              <a:gd name="T54" fmla="*/ 116840 w 80"/>
              <a:gd name="T55" fmla="*/ 219604 h 144"/>
              <a:gd name="T56" fmla="*/ 116840 w 80"/>
              <a:gd name="T57" fmla="*/ 234244 h 144"/>
              <a:gd name="T58" fmla="*/ 116840 w 80"/>
              <a:gd name="T59" fmla="*/ 234244 h 144"/>
              <a:gd name="T60" fmla="*/ 131445 w 80"/>
              <a:gd name="T61" fmla="*/ 219604 h 144"/>
              <a:gd name="T62" fmla="*/ 131445 w 80"/>
              <a:gd name="T63" fmla="*/ 219604 h 144"/>
              <a:gd name="T64" fmla="*/ 131445 w 80"/>
              <a:gd name="T65" fmla="*/ 219604 h 144"/>
              <a:gd name="T66" fmla="*/ 146050 w 80"/>
              <a:gd name="T67" fmla="*/ 219604 h 144"/>
              <a:gd name="T68" fmla="*/ 146050 w 80"/>
              <a:gd name="T69" fmla="*/ 219604 h 144"/>
              <a:gd name="T70" fmla="*/ 146050 w 80"/>
              <a:gd name="T71" fmla="*/ 234244 h 144"/>
              <a:gd name="T72" fmla="*/ 146050 w 80"/>
              <a:gd name="T73" fmla="*/ 234244 h 144"/>
              <a:gd name="T74" fmla="*/ 146050 w 80"/>
              <a:gd name="T75" fmla="*/ 248885 h 144"/>
              <a:gd name="T76" fmla="*/ 146050 w 80"/>
              <a:gd name="T77" fmla="*/ 248885 h 144"/>
              <a:gd name="T78" fmla="*/ 58420 w 80"/>
              <a:gd name="T79" fmla="*/ 263525 h 144"/>
              <a:gd name="T80" fmla="*/ 58420 w 80"/>
              <a:gd name="T81" fmla="*/ 263525 h 144"/>
              <a:gd name="T82" fmla="*/ 0 w 80"/>
              <a:gd name="T83" fmla="*/ 29281 h 144"/>
              <a:gd name="T84" fmla="*/ 0 w 80"/>
              <a:gd name="T85" fmla="*/ 43921 h 144"/>
              <a:gd name="T86" fmla="*/ 0 w 80"/>
              <a:gd name="T87" fmla="*/ 0 h 144"/>
              <a:gd name="T88" fmla="*/ 29210 w 80"/>
              <a:gd name="T89" fmla="*/ 0 h 144"/>
              <a:gd name="T90" fmla="*/ 43815 w 80"/>
              <a:gd name="T91" fmla="*/ 14640 h 144"/>
              <a:gd name="T92" fmla="*/ 43815 w 80"/>
              <a:gd name="T93" fmla="*/ 14640 h 144"/>
              <a:gd name="T94" fmla="*/ 29210 w 80"/>
              <a:gd name="T95" fmla="*/ 14640 h 144"/>
              <a:gd name="T96" fmla="*/ 29210 w 80"/>
              <a:gd name="T97" fmla="*/ 29281 h 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
              <a:gd name="T148" fmla="*/ 0 h 144"/>
              <a:gd name="T149" fmla="*/ 80 w 80"/>
              <a:gd name="T150" fmla="*/ 144 h 1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 h="144">
                <a:moveTo>
                  <a:pt x="16" y="16"/>
                </a:moveTo>
                <a:lnTo>
                  <a:pt x="16" y="24"/>
                </a:lnTo>
                <a:lnTo>
                  <a:pt x="16" y="32"/>
                </a:lnTo>
                <a:lnTo>
                  <a:pt x="16" y="40"/>
                </a:lnTo>
                <a:lnTo>
                  <a:pt x="24" y="56"/>
                </a:lnTo>
                <a:lnTo>
                  <a:pt x="40" y="56"/>
                </a:lnTo>
                <a:lnTo>
                  <a:pt x="40" y="72"/>
                </a:lnTo>
                <a:lnTo>
                  <a:pt x="40" y="80"/>
                </a:lnTo>
                <a:lnTo>
                  <a:pt x="48" y="88"/>
                </a:lnTo>
                <a:lnTo>
                  <a:pt x="48" y="96"/>
                </a:lnTo>
                <a:lnTo>
                  <a:pt x="56" y="96"/>
                </a:lnTo>
                <a:lnTo>
                  <a:pt x="64" y="104"/>
                </a:lnTo>
                <a:lnTo>
                  <a:pt x="72" y="104"/>
                </a:lnTo>
                <a:lnTo>
                  <a:pt x="72" y="112"/>
                </a:lnTo>
                <a:lnTo>
                  <a:pt x="64" y="112"/>
                </a:lnTo>
                <a:lnTo>
                  <a:pt x="64" y="120"/>
                </a:lnTo>
                <a:lnTo>
                  <a:pt x="64" y="128"/>
                </a:lnTo>
                <a:lnTo>
                  <a:pt x="72" y="120"/>
                </a:lnTo>
                <a:lnTo>
                  <a:pt x="80" y="120"/>
                </a:lnTo>
                <a:lnTo>
                  <a:pt x="80" y="128"/>
                </a:lnTo>
                <a:lnTo>
                  <a:pt x="80" y="136"/>
                </a:lnTo>
                <a:lnTo>
                  <a:pt x="32" y="144"/>
                </a:lnTo>
                <a:lnTo>
                  <a:pt x="0" y="16"/>
                </a:lnTo>
                <a:lnTo>
                  <a:pt x="0" y="24"/>
                </a:lnTo>
                <a:lnTo>
                  <a:pt x="0" y="0"/>
                </a:lnTo>
                <a:lnTo>
                  <a:pt x="16" y="0"/>
                </a:lnTo>
                <a:lnTo>
                  <a:pt x="24" y="8"/>
                </a:lnTo>
                <a:lnTo>
                  <a:pt x="16" y="8"/>
                </a:lnTo>
                <a:lnTo>
                  <a:pt x="16" y="16"/>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93" name="Freeform 76"/>
          <p:cNvSpPr>
            <a:spLocks/>
          </p:cNvSpPr>
          <p:nvPr/>
        </p:nvSpPr>
        <p:spPr bwMode="auto">
          <a:xfrm>
            <a:off x="7659688" y="4111625"/>
            <a:ext cx="1244600" cy="438150"/>
          </a:xfrm>
          <a:custGeom>
            <a:avLst/>
            <a:gdLst>
              <a:gd name="T0" fmla="*/ 1215315 w 680"/>
              <a:gd name="T1" fmla="*/ 0 h 240"/>
              <a:gd name="T2" fmla="*/ 1229958 w 680"/>
              <a:gd name="T3" fmla="*/ 0 h 240"/>
              <a:gd name="T4" fmla="*/ 1229958 w 680"/>
              <a:gd name="T5" fmla="*/ 29210 h 240"/>
              <a:gd name="T6" fmla="*/ 1229958 w 680"/>
              <a:gd name="T7" fmla="*/ 58420 h 240"/>
              <a:gd name="T8" fmla="*/ 1215315 w 680"/>
              <a:gd name="T9" fmla="*/ 58420 h 240"/>
              <a:gd name="T10" fmla="*/ 1200673 w 680"/>
              <a:gd name="T11" fmla="*/ 102235 h 240"/>
              <a:gd name="T12" fmla="*/ 1186031 w 680"/>
              <a:gd name="T13" fmla="*/ 102235 h 240"/>
              <a:gd name="T14" fmla="*/ 1127461 w 680"/>
              <a:gd name="T15" fmla="*/ 146050 h 240"/>
              <a:gd name="T16" fmla="*/ 1112819 w 680"/>
              <a:gd name="T17" fmla="*/ 131445 h 240"/>
              <a:gd name="T18" fmla="*/ 1068892 w 680"/>
              <a:gd name="T19" fmla="*/ 175260 h 240"/>
              <a:gd name="T20" fmla="*/ 1068892 w 680"/>
              <a:gd name="T21" fmla="*/ 189865 h 240"/>
              <a:gd name="T22" fmla="*/ 1010322 w 680"/>
              <a:gd name="T23" fmla="*/ 219075 h 240"/>
              <a:gd name="T24" fmla="*/ 995680 w 680"/>
              <a:gd name="T25" fmla="*/ 233680 h 240"/>
              <a:gd name="T26" fmla="*/ 937111 w 680"/>
              <a:gd name="T27" fmla="*/ 262890 h 240"/>
              <a:gd name="T28" fmla="*/ 893183 w 680"/>
              <a:gd name="T29" fmla="*/ 306705 h 240"/>
              <a:gd name="T30" fmla="*/ 893183 w 680"/>
              <a:gd name="T31" fmla="*/ 365125 h 240"/>
              <a:gd name="T32" fmla="*/ 702833 w 680"/>
              <a:gd name="T33" fmla="*/ 379730 h 240"/>
              <a:gd name="T34" fmla="*/ 14642 w 680"/>
              <a:gd name="T35" fmla="*/ 438150 h 240"/>
              <a:gd name="T36" fmla="*/ 0 w 680"/>
              <a:gd name="T37" fmla="*/ 438150 h 240"/>
              <a:gd name="T38" fmla="*/ 0 w 680"/>
              <a:gd name="T39" fmla="*/ 438150 h 240"/>
              <a:gd name="T40" fmla="*/ 29285 w 680"/>
              <a:gd name="T41" fmla="*/ 423545 h 240"/>
              <a:gd name="T42" fmla="*/ 29285 w 680"/>
              <a:gd name="T43" fmla="*/ 394335 h 240"/>
              <a:gd name="T44" fmla="*/ 29285 w 680"/>
              <a:gd name="T45" fmla="*/ 379730 h 240"/>
              <a:gd name="T46" fmla="*/ 43927 w 680"/>
              <a:gd name="T47" fmla="*/ 335915 h 240"/>
              <a:gd name="T48" fmla="*/ 58569 w 680"/>
              <a:gd name="T49" fmla="*/ 306705 h 240"/>
              <a:gd name="T50" fmla="*/ 43927 w 680"/>
              <a:gd name="T51" fmla="*/ 306705 h 240"/>
              <a:gd name="T52" fmla="*/ 58569 w 680"/>
              <a:gd name="T53" fmla="*/ 292100 h 240"/>
              <a:gd name="T54" fmla="*/ 87854 w 680"/>
              <a:gd name="T55" fmla="*/ 262890 h 240"/>
              <a:gd name="T56" fmla="*/ 73212 w 680"/>
              <a:gd name="T57" fmla="*/ 248285 h 240"/>
              <a:gd name="T58" fmla="*/ 102496 w 680"/>
              <a:gd name="T59" fmla="*/ 219075 h 240"/>
              <a:gd name="T60" fmla="*/ 87854 w 680"/>
              <a:gd name="T61" fmla="*/ 219075 h 240"/>
              <a:gd name="T62" fmla="*/ 73212 w 680"/>
              <a:gd name="T63" fmla="*/ 204470 h 240"/>
              <a:gd name="T64" fmla="*/ 87854 w 680"/>
              <a:gd name="T65" fmla="*/ 204470 h 240"/>
              <a:gd name="T66" fmla="*/ 87854 w 680"/>
              <a:gd name="T67" fmla="*/ 189865 h 240"/>
              <a:gd name="T68" fmla="*/ 102496 w 680"/>
              <a:gd name="T69" fmla="*/ 146050 h 240"/>
              <a:gd name="T70" fmla="*/ 322132 w 680"/>
              <a:gd name="T71" fmla="*/ 131445 h 240"/>
              <a:gd name="T72" fmla="*/ 307489 w 680"/>
              <a:gd name="T73" fmla="*/ 102235 h 240"/>
              <a:gd name="T74" fmla="*/ 351416 w 680"/>
              <a:gd name="T75" fmla="*/ 102235 h 240"/>
              <a:gd name="T76" fmla="*/ 922468 w 680"/>
              <a:gd name="T77" fmla="*/ 58420 h 240"/>
              <a:gd name="T78" fmla="*/ 1215315 w 680"/>
              <a:gd name="T79" fmla="*/ 0 h 2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80"/>
              <a:gd name="T121" fmla="*/ 0 h 240"/>
              <a:gd name="T122" fmla="*/ 680 w 680"/>
              <a:gd name="T123" fmla="*/ 240 h 2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80" h="240">
                <a:moveTo>
                  <a:pt x="664" y="0"/>
                </a:moveTo>
                <a:lnTo>
                  <a:pt x="664" y="0"/>
                </a:lnTo>
                <a:lnTo>
                  <a:pt x="672" y="0"/>
                </a:lnTo>
                <a:lnTo>
                  <a:pt x="672" y="8"/>
                </a:lnTo>
                <a:lnTo>
                  <a:pt x="672" y="16"/>
                </a:lnTo>
                <a:lnTo>
                  <a:pt x="680" y="24"/>
                </a:lnTo>
                <a:lnTo>
                  <a:pt x="672" y="32"/>
                </a:lnTo>
                <a:lnTo>
                  <a:pt x="664" y="32"/>
                </a:lnTo>
                <a:lnTo>
                  <a:pt x="656" y="48"/>
                </a:lnTo>
                <a:lnTo>
                  <a:pt x="656" y="56"/>
                </a:lnTo>
                <a:lnTo>
                  <a:pt x="648" y="56"/>
                </a:lnTo>
                <a:lnTo>
                  <a:pt x="640" y="56"/>
                </a:lnTo>
                <a:lnTo>
                  <a:pt x="616" y="80"/>
                </a:lnTo>
                <a:lnTo>
                  <a:pt x="608" y="72"/>
                </a:lnTo>
                <a:lnTo>
                  <a:pt x="600" y="72"/>
                </a:lnTo>
                <a:lnTo>
                  <a:pt x="584" y="96"/>
                </a:lnTo>
                <a:lnTo>
                  <a:pt x="584" y="104"/>
                </a:lnTo>
                <a:lnTo>
                  <a:pt x="568" y="104"/>
                </a:lnTo>
                <a:lnTo>
                  <a:pt x="552" y="120"/>
                </a:lnTo>
                <a:lnTo>
                  <a:pt x="544" y="128"/>
                </a:lnTo>
                <a:lnTo>
                  <a:pt x="520" y="128"/>
                </a:lnTo>
                <a:lnTo>
                  <a:pt x="512" y="144"/>
                </a:lnTo>
                <a:lnTo>
                  <a:pt x="504" y="168"/>
                </a:lnTo>
                <a:lnTo>
                  <a:pt x="488" y="168"/>
                </a:lnTo>
                <a:lnTo>
                  <a:pt x="488" y="200"/>
                </a:lnTo>
                <a:lnTo>
                  <a:pt x="384" y="208"/>
                </a:lnTo>
                <a:lnTo>
                  <a:pt x="176" y="224"/>
                </a:lnTo>
                <a:lnTo>
                  <a:pt x="8" y="240"/>
                </a:lnTo>
                <a:lnTo>
                  <a:pt x="0" y="240"/>
                </a:lnTo>
                <a:lnTo>
                  <a:pt x="8" y="232"/>
                </a:lnTo>
                <a:lnTo>
                  <a:pt x="16" y="232"/>
                </a:lnTo>
                <a:lnTo>
                  <a:pt x="16" y="224"/>
                </a:lnTo>
                <a:lnTo>
                  <a:pt x="16" y="216"/>
                </a:lnTo>
                <a:lnTo>
                  <a:pt x="16" y="208"/>
                </a:lnTo>
                <a:lnTo>
                  <a:pt x="16" y="200"/>
                </a:lnTo>
                <a:lnTo>
                  <a:pt x="24" y="184"/>
                </a:lnTo>
                <a:lnTo>
                  <a:pt x="32" y="176"/>
                </a:lnTo>
                <a:lnTo>
                  <a:pt x="32" y="168"/>
                </a:lnTo>
                <a:lnTo>
                  <a:pt x="24" y="168"/>
                </a:lnTo>
                <a:lnTo>
                  <a:pt x="32" y="168"/>
                </a:lnTo>
                <a:lnTo>
                  <a:pt x="32" y="160"/>
                </a:lnTo>
                <a:lnTo>
                  <a:pt x="48" y="152"/>
                </a:lnTo>
                <a:lnTo>
                  <a:pt x="48" y="144"/>
                </a:lnTo>
                <a:lnTo>
                  <a:pt x="40" y="136"/>
                </a:lnTo>
                <a:lnTo>
                  <a:pt x="48" y="120"/>
                </a:lnTo>
                <a:lnTo>
                  <a:pt x="56" y="120"/>
                </a:lnTo>
                <a:lnTo>
                  <a:pt x="48" y="120"/>
                </a:lnTo>
                <a:lnTo>
                  <a:pt x="48" y="112"/>
                </a:lnTo>
                <a:lnTo>
                  <a:pt x="40" y="112"/>
                </a:lnTo>
                <a:lnTo>
                  <a:pt x="48" y="112"/>
                </a:lnTo>
                <a:lnTo>
                  <a:pt x="48" y="104"/>
                </a:lnTo>
                <a:lnTo>
                  <a:pt x="56" y="80"/>
                </a:lnTo>
                <a:lnTo>
                  <a:pt x="176" y="72"/>
                </a:lnTo>
                <a:lnTo>
                  <a:pt x="168" y="56"/>
                </a:lnTo>
                <a:lnTo>
                  <a:pt x="176" y="56"/>
                </a:lnTo>
                <a:lnTo>
                  <a:pt x="192" y="56"/>
                </a:lnTo>
                <a:lnTo>
                  <a:pt x="200" y="56"/>
                </a:lnTo>
                <a:lnTo>
                  <a:pt x="504" y="32"/>
                </a:lnTo>
                <a:lnTo>
                  <a:pt x="656" y="8"/>
                </a:lnTo>
                <a:lnTo>
                  <a:pt x="664" y="0"/>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94" name="Freeform 77"/>
          <p:cNvSpPr>
            <a:spLocks/>
          </p:cNvSpPr>
          <p:nvPr/>
        </p:nvSpPr>
        <p:spPr bwMode="auto">
          <a:xfrm>
            <a:off x="7483475" y="4521200"/>
            <a:ext cx="527050" cy="908050"/>
          </a:xfrm>
          <a:custGeom>
            <a:avLst/>
            <a:gdLst>
              <a:gd name="T0" fmla="*/ 380647 w 288"/>
              <a:gd name="T1" fmla="*/ 878758 h 496"/>
              <a:gd name="T2" fmla="*/ 395287 w 288"/>
              <a:gd name="T3" fmla="*/ 893404 h 496"/>
              <a:gd name="T4" fmla="*/ 453849 w 288"/>
              <a:gd name="T5" fmla="*/ 878758 h 496"/>
              <a:gd name="T6" fmla="*/ 439208 w 288"/>
              <a:gd name="T7" fmla="*/ 864112 h 496"/>
              <a:gd name="T8" fmla="*/ 468489 w 288"/>
              <a:gd name="T9" fmla="*/ 878758 h 496"/>
              <a:gd name="T10" fmla="*/ 483129 w 288"/>
              <a:gd name="T11" fmla="*/ 878758 h 496"/>
              <a:gd name="T12" fmla="*/ 497769 w 288"/>
              <a:gd name="T13" fmla="*/ 864112 h 496"/>
              <a:gd name="T14" fmla="*/ 527050 w 288"/>
              <a:gd name="T15" fmla="*/ 864112 h 496"/>
              <a:gd name="T16" fmla="*/ 497769 w 288"/>
              <a:gd name="T17" fmla="*/ 0 h 496"/>
              <a:gd name="T18" fmla="*/ 190324 w 288"/>
              <a:gd name="T19" fmla="*/ 29292 h 496"/>
              <a:gd name="T20" fmla="*/ 161043 w 288"/>
              <a:gd name="T21" fmla="*/ 73230 h 496"/>
              <a:gd name="T22" fmla="*/ 146403 w 288"/>
              <a:gd name="T23" fmla="*/ 87876 h 496"/>
              <a:gd name="T24" fmla="*/ 131763 w 288"/>
              <a:gd name="T25" fmla="*/ 146460 h 496"/>
              <a:gd name="T26" fmla="*/ 131763 w 288"/>
              <a:gd name="T27" fmla="*/ 146460 h 496"/>
              <a:gd name="T28" fmla="*/ 102482 w 288"/>
              <a:gd name="T29" fmla="*/ 190398 h 496"/>
              <a:gd name="T30" fmla="*/ 87842 w 288"/>
              <a:gd name="T31" fmla="*/ 205044 h 496"/>
              <a:gd name="T32" fmla="*/ 73201 w 288"/>
              <a:gd name="T33" fmla="*/ 219690 h 496"/>
              <a:gd name="T34" fmla="*/ 73201 w 288"/>
              <a:gd name="T35" fmla="*/ 248982 h 496"/>
              <a:gd name="T36" fmla="*/ 58561 w 288"/>
              <a:gd name="T37" fmla="*/ 263627 h 496"/>
              <a:gd name="T38" fmla="*/ 73201 w 288"/>
              <a:gd name="T39" fmla="*/ 278273 h 496"/>
              <a:gd name="T40" fmla="*/ 58561 w 288"/>
              <a:gd name="T41" fmla="*/ 292919 h 496"/>
              <a:gd name="T42" fmla="*/ 43921 w 288"/>
              <a:gd name="T43" fmla="*/ 307565 h 496"/>
              <a:gd name="T44" fmla="*/ 73201 w 288"/>
              <a:gd name="T45" fmla="*/ 366149 h 496"/>
              <a:gd name="T46" fmla="*/ 73201 w 288"/>
              <a:gd name="T47" fmla="*/ 380795 h 496"/>
              <a:gd name="T48" fmla="*/ 58561 w 288"/>
              <a:gd name="T49" fmla="*/ 410087 h 496"/>
              <a:gd name="T50" fmla="*/ 58561 w 288"/>
              <a:gd name="T51" fmla="*/ 424733 h 496"/>
              <a:gd name="T52" fmla="*/ 73201 w 288"/>
              <a:gd name="T53" fmla="*/ 424733 h 496"/>
              <a:gd name="T54" fmla="*/ 73201 w 288"/>
              <a:gd name="T55" fmla="*/ 454025 h 496"/>
              <a:gd name="T56" fmla="*/ 73201 w 288"/>
              <a:gd name="T57" fmla="*/ 468671 h 496"/>
              <a:gd name="T58" fmla="*/ 73201 w 288"/>
              <a:gd name="T59" fmla="*/ 483317 h 496"/>
              <a:gd name="T60" fmla="*/ 87842 w 288"/>
              <a:gd name="T61" fmla="*/ 497963 h 496"/>
              <a:gd name="T62" fmla="*/ 87842 w 288"/>
              <a:gd name="T63" fmla="*/ 512609 h 496"/>
              <a:gd name="T64" fmla="*/ 87842 w 288"/>
              <a:gd name="T65" fmla="*/ 512609 h 496"/>
              <a:gd name="T66" fmla="*/ 102482 w 288"/>
              <a:gd name="T67" fmla="*/ 527255 h 496"/>
              <a:gd name="T68" fmla="*/ 102482 w 288"/>
              <a:gd name="T69" fmla="*/ 556547 h 496"/>
              <a:gd name="T70" fmla="*/ 73201 w 288"/>
              <a:gd name="T71" fmla="*/ 571193 h 496"/>
              <a:gd name="T72" fmla="*/ 73201 w 288"/>
              <a:gd name="T73" fmla="*/ 585839 h 496"/>
              <a:gd name="T74" fmla="*/ 73201 w 288"/>
              <a:gd name="T75" fmla="*/ 629777 h 496"/>
              <a:gd name="T76" fmla="*/ 43921 w 288"/>
              <a:gd name="T77" fmla="*/ 659069 h 496"/>
              <a:gd name="T78" fmla="*/ 29281 w 288"/>
              <a:gd name="T79" fmla="*/ 673715 h 496"/>
              <a:gd name="T80" fmla="*/ 43921 w 288"/>
              <a:gd name="T81" fmla="*/ 673715 h 496"/>
              <a:gd name="T82" fmla="*/ 29281 w 288"/>
              <a:gd name="T83" fmla="*/ 703007 h 496"/>
              <a:gd name="T84" fmla="*/ 29281 w 288"/>
              <a:gd name="T85" fmla="*/ 717652 h 496"/>
              <a:gd name="T86" fmla="*/ 29281 w 288"/>
              <a:gd name="T87" fmla="*/ 732298 h 496"/>
              <a:gd name="T88" fmla="*/ 14640 w 288"/>
              <a:gd name="T89" fmla="*/ 761590 h 496"/>
              <a:gd name="T90" fmla="*/ 14640 w 288"/>
              <a:gd name="T91" fmla="*/ 776236 h 496"/>
              <a:gd name="T92" fmla="*/ 307446 w 288"/>
              <a:gd name="T93" fmla="*/ 761590 h 496"/>
              <a:gd name="T94" fmla="*/ 292806 w 288"/>
              <a:gd name="T95" fmla="*/ 820174 h 496"/>
              <a:gd name="T96" fmla="*/ 336726 w 288"/>
              <a:gd name="T97" fmla="*/ 893404 h 496"/>
              <a:gd name="T98" fmla="*/ 366007 w 288"/>
              <a:gd name="T99" fmla="*/ 908050 h 4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8"/>
              <a:gd name="T151" fmla="*/ 0 h 496"/>
              <a:gd name="T152" fmla="*/ 288 w 288"/>
              <a:gd name="T153" fmla="*/ 496 h 4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8" h="496">
                <a:moveTo>
                  <a:pt x="208" y="488"/>
                </a:moveTo>
                <a:lnTo>
                  <a:pt x="208" y="488"/>
                </a:lnTo>
                <a:lnTo>
                  <a:pt x="208" y="480"/>
                </a:lnTo>
                <a:lnTo>
                  <a:pt x="216" y="488"/>
                </a:lnTo>
                <a:lnTo>
                  <a:pt x="240" y="480"/>
                </a:lnTo>
                <a:lnTo>
                  <a:pt x="248" y="480"/>
                </a:lnTo>
                <a:lnTo>
                  <a:pt x="248" y="472"/>
                </a:lnTo>
                <a:lnTo>
                  <a:pt x="240" y="472"/>
                </a:lnTo>
                <a:lnTo>
                  <a:pt x="248" y="472"/>
                </a:lnTo>
                <a:lnTo>
                  <a:pt x="256" y="472"/>
                </a:lnTo>
                <a:lnTo>
                  <a:pt x="256" y="480"/>
                </a:lnTo>
                <a:lnTo>
                  <a:pt x="264" y="480"/>
                </a:lnTo>
                <a:lnTo>
                  <a:pt x="272" y="472"/>
                </a:lnTo>
                <a:lnTo>
                  <a:pt x="280" y="480"/>
                </a:lnTo>
                <a:lnTo>
                  <a:pt x="288" y="480"/>
                </a:lnTo>
                <a:lnTo>
                  <a:pt x="288" y="472"/>
                </a:lnTo>
                <a:lnTo>
                  <a:pt x="272" y="320"/>
                </a:lnTo>
                <a:lnTo>
                  <a:pt x="272" y="0"/>
                </a:lnTo>
                <a:lnTo>
                  <a:pt x="104" y="16"/>
                </a:lnTo>
                <a:lnTo>
                  <a:pt x="104" y="24"/>
                </a:lnTo>
                <a:lnTo>
                  <a:pt x="96" y="32"/>
                </a:lnTo>
                <a:lnTo>
                  <a:pt x="88" y="40"/>
                </a:lnTo>
                <a:lnTo>
                  <a:pt x="80" y="48"/>
                </a:lnTo>
                <a:lnTo>
                  <a:pt x="80" y="72"/>
                </a:lnTo>
                <a:lnTo>
                  <a:pt x="72" y="80"/>
                </a:lnTo>
                <a:lnTo>
                  <a:pt x="56" y="96"/>
                </a:lnTo>
                <a:lnTo>
                  <a:pt x="56" y="104"/>
                </a:lnTo>
                <a:lnTo>
                  <a:pt x="48" y="112"/>
                </a:lnTo>
                <a:lnTo>
                  <a:pt x="48" y="120"/>
                </a:lnTo>
                <a:lnTo>
                  <a:pt x="40" y="120"/>
                </a:lnTo>
                <a:lnTo>
                  <a:pt x="40" y="128"/>
                </a:lnTo>
                <a:lnTo>
                  <a:pt x="40" y="136"/>
                </a:lnTo>
                <a:lnTo>
                  <a:pt x="40" y="144"/>
                </a:lnTo>
                <a:lnTo>
                  <a:pt x="32" y="144"/>
                </a:lnTo>
                <a:lnTo>
                  <a:pt x="40" y="152"/>
                </a:lnTo>
                <a:lnTo>
                  <a:pt x="32" y="152"/>
                </a:lnTo>
                <a:lnTo>
                  <a:pt x="32" y="160"/>
                </a:lnTo>
                <a:lnTo>
                  <a:pt x="24" y="168"/>
                </a:lnTo>
                <a:lnTo>
                  <a:pt x="32" y="176"/>
                </a:lnTo>
                <a:lnTo>
                  <a:pt x="32" y="184"/>
                </a:lnTo>
                <a:lnTo>
                  <a:pt x="40" y="200"/>
                </a:lnTo>
                <a:lnTo>
                  <a:pt x="40" y="208"/>
                </a:lnTo>
                <a:lnTo>
                  <a:pt x="32" y="224"/>
                </a:lnTo>
                <a:lnTo>
                  <a:pt x="32" y="232"/>
                </a:lnTo>
                <a:lnTo>
                  <a:pt x="40" y="232"/>
                </a:lnTo>
                <a:lnTo>
                  <a:pt x="40" y="240"/>
                </a:lnTo>
                <a:lnTo>
                  <a:pt x="40" y="248"/>
                </a:lnTo>
                <a:lnTo>
                  <a:pt x="48" y="248"/>
                </a:lnTo>
                <a:lnTo>
                  <a:pt x="40" y="256"/>
                </a:lnTo>
                <a:lnTo>
                  <a:pt x="40" y="264"/>
                </a:lnTo>
                <a:lnTo>
                  <a:pt x="48" y="264"/>
                </a:lnTo>
                <a:lnTo>
                  <a:pt x="48" y="272"/>
                </a:lnTo>
                <a:lnTo>
                  <a:pt x="48" y="280"/>
                </a:lnTo>
                <a:lnTo>
                  <a:pt x="48" y="288"/>
                </a:lnTo>
                <a:lnTo>
                  <a:pt x="56" y="288"/>
                </a:lnTo>
                <a:lnTo>
                  <a:pt x="56" y="296"/>
                </a:lnTo>
                <a:lnTo>
                  <a:pt x="56" y="304"/>
                </a:lnTo>
                <a:lnTo>
                  <a:pt x="48" y="304"/>
                </a:lnTo>
                <a:lnTo>
                  <a:pt x="40" y="304"/>
                </a:lnTo>
                <a:lnTo>
                  <a:pt x="40" y="312"/>
                </a:lnTo>
                <a:lnTo>
                  <a:pt x="48" y="312"/>
                </a:lnTo>
                <a:lnTo>
                  <a:pt x="40" y="320"/>
                </a:lnTo>
                <a:lnTo>
                  <a:pt x="40" y="328"/>
                </a:lnTo>
                <a:lnTo>
                  <a:pt x="40" y="344"/>
                </a:lnTo>
                <a:lnTo>
                  <a:pt x="32" y="336"/>
                </a:lnTo>
                <a:lnTo>
                  <a:pt x="24" y="360"/>
                </a:lnTo>
                <a:lnTo>
                  <a:pt x="16" y="368"/>
                </a:lnTo>
                <a:lnTo>
                  <a:pt x="24" y="368"/>
                </a:lnTo>
                <a:lnTo>
                  <a:pt x="16" y="376"/>
                </a:lnTo>
                <a:lnTo>
                  <a:pt x="16" y="384"/>
                </a:lnTo>
                <a:lnTo>
                  <a:pt x="8" y="392"/>
                </a:lnTo>
                <a:lnTo>
                  <a:pt x="16" y="392"/>
                </a:lnTo>
                <a:lnTo>
                  <a:pt x="16" y="400"/>
                </a:lnTo>
                <a:lnTo>
                  <a:pt x="0" y="408"/>
                </a:lnTo>
                <a:lnTo>
                  <a:pt x="0" y="416"/>
                </a:lnTo>
                <a:lnTo>
                  <a:pt x="8" y="416"/>
                </a:lnTo>
                <a:lnTo>
                  <a:pt x="8" y="424"/>
                </a:lnTo>
                <a:lnTo>
                  <a:pt x="8" y="432"/>
                </a:lnTo>
                <a:lnTo>
                  <a:pt x="168" y="416"/>
                </a:lnTo>
                <a:lnTo>
                  <a:pt x="168" y="440"/>
                </a:lnTo>
                <a:lnTo>
                  <a:pt x="160" y="448"/>
                </a:lnTo>
                <a:lnTo>
                  <a:pt x="160" y="464"/>
                </a:lnTo>
                <a:lnTo>
                  <a:pt x="168" y="464"/>
                </a:lnTo>
                <a:lnTo>
                  <a:pt x="184" y="488"/>
                </a:lnTo>
                <a:lnTo>
                  <a:pt x="184" y="496"/>
                </a:lnTo>
                <a:lnTo>
                  <a:pt x="200" y="496"/>
                </a:lnTo>
                <a:lnTo>
                  <a:pt x="208" y="488"/>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95" name="Freeform 78"/>
          <p:cNvSpPr>
            <a:spLocks/>
          </p:cNvSpPr>
          <p:nvPr/>
        </p:nvSpPr>
        <p:spPr bwMode="auto">
          <a:xfrm>
            <a:off x="7981951" y="4492625"/>
            <a:ext cx="555625" cy="922338"/>
          </a:xfrm>
          <a:custGeom>
            <a:avLst/>
            <a:gdLst>
              <a:gd name="T0" fmla="*/ 73109 w 304"/>
              <a:gd name="T1" fmla="*/ 907698 h 504"/>
              <a:gd name="T2" fmla="*/ 73109 w 304"/>
              <a:gd name="T3" fmla="*/ 907698 h 504"/>
              <a:gd name="T4" fmla="*/ 87730 w 304"/>
              <a:gd name="T5" fmla="*/ 893057 h 504"/>
              <a:gd name="T6" fmla="*/ 87730 w 304"/>
              <a:gd name="T7" fmla="*/ 893057 h 504"/>
              <a:gd name="T8" fmla="*/ 73109 w 304"/>
              <a:gd name="T9" fmla="*/ 878417 h 504"/>
              <a:gd name="T10" fmla="*/ 73109 w 304"/>
              <a:gd name="T11" fmla="*/ 878417 h 504"/>
              <a:gd name="T12" fmla="*/ 87730 w 304"/>
              <a:gd name="T13" fmla="*/ 819856 h 504"/>
              <a:gd name="T14" fmla="*/ 87730 w 304"/>
              <a:gd name="T15" fmla="*/ 819856 h 504"/>
              <a:gd name="T16" fmla="*/ 102352 w 304"/>
              <a:gd name="T17" fmla="*/ 819856 h 504"/>
              <a:gd name="T18" fmla="*/ 102352 w 304"/>
              <a:gd name="T19" fmla="*/ 819856 h 504"/>
              <a:gd name="T20" fmla="*/ 102352 w 304"/>
              <a:gd name="T21" fmla="*/ 878417 h 504"/>
              <a:gd name="T22" fmla="*/ 102352 w 304"/>
              <a:gd name="T23" fmla="*/ 878417 h 504"/>
              <a:gd name="T24" fmla="*/ 131595 w 304"/>
              <a:gd name="T25" fmla="*/ 907698 h 504"/>
              <a:gd name="T26" fmla="*/ 131595 w 304"/>
              <a:gd name="T27" fmla="*/ 907698 h 504"/>
              <a:gd name="T28" fmla="*/ 102352 w 304"/>
              <a:gd name="T29" fmla="*/ 922338 h 504"/>
              <a:gd name="T30" fmla="*/ 102352 w 304"/>
              <a:gd name="T31" fmla="*/ 922338 h 504"/>
              <a:gd name="T32" fmla="*/ 116974 w 304"/>
              <a:gd name="T33" fmla="*/ 922338 h 504"/>
              <a:gd name="T34" fmla="*/ 146217 w 304"/>
              <a:gd name="T35" fmla="*/ 907698 h 504"/>
              <a:gd name="T36" fmla="*/ 160839 w 304"/>
              <a:gd name="T37" fmla="*/ 907698 h 504"/>
              <a:gd name="T38" fmla="*/ 160839 w 304"/>
              <a:gd name="T39" fmla="*/ 907698 h 504"/>
              <a:gd name="T40" fmla="*/ 160839 w 304"/>
              <a:gd name="T41" fmla="*/ 893057 h 504"/>
              <a:gd name="T42" fmla="*/ 160839 w 304"/>
              <a:gd name="T43" fmla="*/ 893057 h 504"/>
              <a:gd name="T44" fmla="*/ 175461 w 304"/>
              <a:gd name="T45" fmla="*/ 878417 h 504"/>
              <a:gd name="T46" fmla="*/ 175461 w 304"/>
              <a:gd name="T47" fmla="*/ 878417 h 504"/>
              <a:gd name="T48" fmla="*/ 190082 w 304"/>
              <a:gd name="T49" fmla="*/ 863777 h 504"/>
              <a:gd name="T50" fmla="*/ 175461 w 304"/>
              <a:gd name="T51" fmla="*/ 849137 h 504"/>
              <a:gd name="T52" fmla="*/ 175461 w 304"/>
              <a:gd name="T53" fmla="*/ 849137 h 504"/>
              <a:gd name="T54" fmla="*/ 190082 w 304"/>
              <a:gd name="T55" fmla="*/ 849137 h 504"/>
              <a:gd name="T56" fmla="*/ 190082 w 304"/>
              <a:gd name="T57" fmla="*/ 819856 h 504"/>
              <a:gd name="T58" fmla="*/ 160839 w 304"/>
              <a:gd name="T59" fmla="*/ 805216 h 504"/>
              <a:gd name="T60" fmla="*/ 146217 w 304"/>
              <a:gd name="T61" fmla="*/ 805216 h 504"/>
              <a:gd name="T62" fmla="*/ 146217 w 304"/>
              <a:gd name="T63" fmla="*/ 805216 h 504"/>
              <a:gd name="T64" fmla="*/ 146217 w 304"/>
              <a:gd name="T65" fmla="*/ 775935 h 504"/>
              <a:gd name="T66" fmla="*/ 146217 w 304"/>
              <a:gd name="T67" fmla="*/ 775935 h 504"/>
              <a:gd name="T68" fmla="*/ 555625 w 304"/>
              <a:gd name="T69" fmla="*/ 732014 h 504"/>
              <a:gd name="T70" fmla="*/ 555625 w 304"/>
              <a:gd name="T71" fmla="*/ 732014 h 504"/>
              <a:gd name="T72" fmla="*/ 526382 w 304"/>
              <a:gd name="T73" fmla="*/ 673453 h 504"/>
              <a:gd name="T74" fmla="*/ 526382 w 304"/>
              <a:gd name="T75" fmla="*/ 673453 h 504"/>
              <a:gd name="T76" fmla="*/ 526382 w 304"/>
              <a:gd name="T77" fmla="*/ 658813 h 504"/>
              <a:gd name="T78" fmla="*/ 526382 w 304"/>
              <a:gd name="T79" fmla="*/ 629532 h 504"/>
              <a:gd name="T80" fmla="*/ 511760 w 304"/>
              <a:gd name="T81" fmla="*/ 614892 h 504"/>
              <a:gd name="T82" fmla="*/ 511760 w 304"/>
              <a:gd name="T83" fmla="*/ 570971 h 504"/>
              <a:gd name="T84" fmla="*/ 511760 w 304"/>
              <a:gd name="T85" fmla="*/ 556331 h 504"/>
              <a:gd name="T86" fmla="*/ 511760 w 304"/>
              <a:gd name="T87" fmla="*/ 512410 h 504"/>
              <a:gd name="T88" fmla="*/ 541003 w 304"/>
              <a:gd name="T89" fmla="*/ 497770 h 504"/>
              <a:gd name="T90" fmla="*/ 526382 w 304"/>
              <a:gd name="T91" fmla="*/ 483130 h 504"/>
              <a:gd name="T92" fmla="*/ 526382 w 304"/>
              <a:gd name="T93" fmla="*/ 453849 h 504"/>
              <a:gd name="T94" fmla="*/ 511760 w 304"/>
              <a:gd name="T95" fmla="*/ 439209 h 504"/>
              <a:gd name="T96" fmla="*/ 511760 w 304"/>
              <a:gd name="T97" fmla="*/ 439209 h 504"/>
              <a:gd name="T98" fmla="*/ 482516 w 304"/>
              <a:gd name="T99" fmla="*/ 380647 h 504"/>
              <a:gd name="T100" fmla="*/ 380164 w 304"/>
              <a:gd name="T101" fmla="*/ 0 h 504"/>
              <a:gd name="T102" fmla="*/ 380164 w 304"/>
              <a:gd name="T103" fmla="*/ 0 h 504"/>
              <a:gd name="T104" fmla="*/ 0 w 304"/>
              <a:gd name="T105" fmla="*/ 29281 h 504"/>
              <a:gd name="T106" fmla="*/ 0 w 304"/>
              <a:gd name="T107" fmla="*/ 29281 h 504"/>
              <a:gd name="T108" fmla="*/ 0 w 304"/>
              <a:gd name="T109" fmla="*/ 614892 h 504"/>
              <a:gd name="T110" fmla="*/ 0 w 304"/>
              <a:gd name="T111" fmla="*/ 614892 h 504"/>
              <a:gd name="T112" fmla="*/ 29243 w 304"/>
              <a:gd name="T113" fmla="*/ 893057 h 504"/>
              <a:gd name="T114" fmla="*/ 29243 w 304"/>
              <a:gd name="T115" fmla="*/ 893057 h 504"/>
              <a:gd name="T116" fmla="*/ 58487 w 304"/>
              <a:gd name="T117" fmla="*/ 893057 h 504"/>
              <a:gd name="T118" fmla="*/ 58487 w 304"/>
              <a:gd name="T119" fmla="*/ 893057 h 504"/>
              <a:gd name="T120" fmla="*/ 73109 w 304"/>
              <a:gd name="T121" fmla="*/ 907698 h 5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4"/>
              <a:gd name="T184" fmla="*/ 0 h 504"/>
              <a:gd name="T185" fmla="*/ 304 w 304"/>
              <a:gd name="T186" fmla="*/ 504 h 5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4" h="504">
                <a:moveTo>
                  <a:pt x="40" y="496"/>
                </a:moveTo>
                <a:lnTo>
                  <a:pt x="40" y="496"/>
                </a:lnTo>
                <a:lnTo>
                  <a:pt x="48" y="488"/>
                </a:lnTo>
                <a:lnTo>
                  <a:pt x="40" y="480"/>
                </a:lnTo>
                <a:lnTo>
                  <a:pt x="48" y="448"/>
                </a:lnTo>
                <a:lnTo>
                  <a:pt x="56" y="448"/>
                </a:lnTo>
                <a:lnTo>
                  <a:pt x="56" y="480"/>
                </a:lnTo>
                <a:lnTo>
                  <a:pt x="72" y="496"/>
                </a:lnTo>
                <a:lnTo>
                  <a:pt x="56" y="504"/>
                </a:lnTo>
                <a:lnTo>
                  <a:pt x="64" y="504"/>
                </a:lnTo>
                <a:lnTo>
                  <a:pt x="80" y="496"/>
                </a:lnTo>
                <a:lnTo>
                  <a:pt x="88" y="496"/>
                </a:lnTo>
                <a:lnTo>
                  <a:pt x="88" y="488"/>
                </a:lnTo>
                <a:lnTo>
                  <a:pt x="96" y="480"/>
                </a:lnTo>
                <a:lnTo>
                  <a:pt x="104" y="472"/>
                </a:lnTo>
                <a:lnTo>
                  <a:pt x="96" y="464"/>
                </a:lnTo>
                <a:lnTo>
                  <a:pt x="104" y="464"/>
                </a:lnTo>
                <a:lnTo>
                  <a:pt x="104" y="448"/>
                </a:lnTo>
                <a:lnTo>
                  <a:pt x="88" y="440"/>
                </a:lnTo>
                <a:lnTo>
                  <a:pt x="80" y="440"/>
                </a:lnTo>
                <a:lnTo>
                  <a:pt x="80" y="424"/>
                </a:lnTo>
                <a:lnTo>
                  <a:pt x="304" y="400"/>
                </a:lnTo>
                <a:lnTo>
                  <a:pt x="288" y="368"/>
                </a:lnTo>
                <a:lnTo>
                  <a:pt x="288" y="360"/>
                </a:lnTo>
                <a:lnTo>
                  <a:pt x="288" y="344"/>
                </a:lnTo>
                <a:lnTo>
                  <a:pt x="280" y="336"/>
                </a:lnTo>
                <a:lnTo>
                  <a:pt x="280" y="312"/>
                </a:lnTo>
                <a:lnTo>
                  <a:pt x="280" y="304"/>
                </a:lnTo>
                <a:lnTo>
                  <a:pt x="280" y="280"/>
                </a:lnTo>
                <a:lnTo>
                  <a:pt x="296" y="272"/>
                </a:lnTo>
                <a:lnTo>
                  <a:pt x="288" y="264"/>
                </a:lnTo>
                <a:lnTo>
                  <a:pt x="288" y="248"/>
                </a:lnTo>
                <a:lnTo>
                  <a:pt x="280" y="240"/>
                </a:lnTo>
                <a:lnTo>
                  <a:pt x="264" y="208"/>
                </a:lnTo>
                <a:lnTo>
                  <a:pt x="208" y="0"/>
                </a:lnTo>
                <a:lnTo>
                  <a:pt x="0" y="16"/>
                </a:lnTo>
                <a:lnTo>
                  <a:pt x="0" y="336"/>
                </a:lnTo>
                <a:lnTo>
                  <a:pt x="16" y="488"/>
                </a:lnTo>
                <a:lnTo>
                  <a:pt x="32" y="488"/>
                </a:lnTo>
                <a:lnTo>
                  <a:pt x="40" y="496"/>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96" name="Freeform 79"/>
          <p:cNvSpPr>
            <a:spLocks/>
          </p:cNvSpPr>
          <p:nvPr/>
        </p:nvSpPr>
        <p:spPr bwMode="auto">
          <a:xfrm>
            <a:off x="8699501" y="4375151"/>
            <a:ext cx="746125" cy="555625"/>
          </a:xfrm>
          <a:custGeom>
            <a:avLst/>
            <a:gdLst>
              <a:gd name="T0" fmla="*/ 409637 w 408"/>
              <a:gd name="T1" fmla="*/ 511760 h 304"/>
              <a:gd name="T2" fmla="*/ 351118 w 408"/>
              <a:gd name="T3" fmla="*/ 453273 h 304"/>
              <a:gd name="T4" fmla="*/ 351118 w 408"/>
              <a:gd name="T5" fmla="*/ 409408 h 304"/>
              <a:gd name="T6" fmla="*/ 292598 w 408"/>
              <a:gd name="T7" fmla="*/ 380164 h 304"/>
              <a:gd name="T8" fmla="*/ 277968 w 408"/>
              <a:gd name="T9" fmla="*/ 365543 h 304"/>
              <a:gd name="T10" fmla="*/ 248708 w 408"/>
              <a:gd name="T11" fmla="*/ 321678 h 304"/>
              <a:gd name="T12" fmla="*/ 219449 w 408"/>
              <a:gd name="T13" fmla="*/ 307056 h 304"/>
              <a:gd name="T14" fmla="*/ 204819 w 408"/>
              <a:gd name="T15" fmla="*/ 292434 h 304"/>
              <a:gd name="T16" fmla="*/ 175559 w 408"/>
              <a:gd name="T17" fmla="*/ 263191 h 304"/>
              <a:gd name="T18" fmla="*/ 146299 w 408"/>
              <a:gd name="T19" fmla="*/ 263191 h 304"/>
              <a:gd name="T20" fmla="*/ 117039 w 408"/>
              <a:gd name="T21" fmla="*/ 219326 h 304"/>
              <a:gd name="T22" fmla="*/ 87779 w 408"/>
              <a:gd name="T23" fmla="*/ 160839 h 304"/>
              <a:gd name="T24" fmla="*/ 73150 w 408"/>
              <a:gd name="T25" fmla="*/ 160839 h 304"/>
              <a:gd name="T26" fmla="*/ 43890 w 408"/>
              <a:gd name="T27" fmla="*/ 146217 h 304"/>
              <a:gd name="T28" fmla="*/ 29260 w 408"/>
              <a:gd name="T29" fmla="*/ 146217 h 304"/>
              <a:gd name="T30" fmla="*/ 0 w 408"/>
              <a:gd name="T31" fmla="*/ 102352 h 304"/>
              <a:gd name="T32" fmla="*/ 29260 w 408"/>
              <a:gd name="T33" fmla="*/ 73109 h 304"/>
              <a:gd name="T34" fmla="*/ 58520 w 408"/>
              <a:gd name="T35" fmla="*/ 58487 h 304"/>
              <a:gd name="T36" fmla="*/ 175559 w 408"/>
              <a:gd name="T37" fmla="*/ 14622 h 304"/>
              <a:gd name="T38" fmla="*/ 321858 w 408"/>
              <a:gd name="T39" fmla="*/ 0 h 304"/>
              <a:gd name="T40" fmla="*/ 365748 w 408"/>
              <a:gd name="T41" fmla="*/ 14622 h 304"/>
              <a:gd name="T42" fmla="*/ 380377 w 408"/>
              <a:gd name="T43" fmla="*/ 43865 h 304"/>
              <a:gd name="T44" fmla="*/ 541306 w 408"/>
              <a:gd name="T45" fmla="*/ 29243 h 304"/>
              <a:gd name="T46" fmla="*/ 746125 w 408"/>
              <a:gd name="T47" fmla="*/ 160839 h 304"/>
              <a:gd name="T48" fmla="*/ 731495 w 408"/>
              <a:gd name="T49" fmla="*/ 175461 h 304"/>
              <a:gd name="T50" fmla="*/ 658346 w 408"/>
              <a:gd name="T51" fmla="*/ 277813 h 304"/>
              <a:gd name="T52" fmla="*/ 658346 w 408"/>
              <a:gd name="T53" fmla="*/ 277813 h 304"/>
              <a:gd name="T54" fmla="*/ 643716 w 408"/>
              <a:gd name="T55" fmla="*/ 277813 h 304"/>
              <a:gd name="T56" fmla="*/ 672976 w 408"/>
              <a:gd name="T57" fmla="*/ 307056 h 304"/>
              <a:gd name="T58" fmla="*/ 643716 w 408"/>
              <a:gd name="T59" fmla="*/ 336299 h 304"/>
              <a:gd name="T60" fmla="*/ 599826 w 408"/>
              <a:gd name="T61" fmla="*/ 380164 h 304"/>
              <a:gd name="T62" fmla="*/ 585196 w 408"/>
              <a:gd name="T63" fmla="*/ 394786 h 304"/>
              <a:gd name="T64" fmla="*/ 570566 w 408"/>
              <a:gd name="T65" fmla="*/ 394786 h 304"/>
              <a:gd name="T66" fmla="*/ 570566 w 408"/>
              <a:gd name="T67" fmla="*/ 409408 h 304"/>
              <a:gd name="T68" fmla="*/ 585196 w 408"/>
              <a:gd name="T69" fmla="*/ 409408 h 304"/>
              <a:gd name="T70" fmla="*/ 541306 w 408"/>
              <a:gd name="T71" fmla="*/ 438651 h 304"/>
              <a:gd name="T72" fmla="*/ 541306 w 408"/>
              <a:gd name="T73" fmla="*/ 424030 h 304"/>
              <a:gd name="T74" fmla="*/ 526677 w 408"/>
              <a:gd name="T75" fmla="*/ 438651 h 304"/>
              <a:gd name="T76" fmla="*/ 541306 w 408"/>
              <a:gd name="T77" fmla="*/ 453273 h 304"/>
              <a:gd name="T78" fmla="*/ 526677 w 408"/>
              <a:gd name="T79" fmla="*/ 467895 h 304"/>
              <a:gd name="T80" fmla="*/ 512047 w 408"/>
              <a:gd name="T81" fmla="*/ 467895 h 304"/>
              <a:gd name="T82" fmla="*/ 468157 w 408"/>
              <a:gd name="T83" fmla="*/ 467895 h 304"/>
              <a:gd name="T84" fmla="*/ 453527 w 408"/>
              <a:gd name="T85" fmla="*/ 467895 h 304"/>
              <a:gd name="T86" fmla="*/ 438897 w 408"/>
              <a:gd name="T87" fmla="*/ 497138 h 304"/>
              <a:gd name="T88" fmla="*/ 453527 w 408"/>
              <a:gd name="T89" fmla="*/ 511760 h 304"/>
              <a:gd name="T90" fmla="*/ 438897 w 408"/>
              <a:gd name="T91" fmla="*/ 555625 h 304"/>
              <a:gd name="T92" fmla="*/ 409637 w 408"/>
              <a:gd name="T93" fmla="*/ 555625 h 3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8"/>
              <a:gd name="T142" fmla="*/ 0 h 304"/>
              <a:gd name="T143" fmla="*/ 408 w 408"/>
              <a:gd name="T144" fmla="*/ 304 h 3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8" h="304">
                <a:moveTo>
                  <a:pt x="224" y="296"/>
                </a:moveTo>
                <a:lnTo>
                  <a:pt x="224" y="280"/>
                </a:lnTo>
                <a:lnTo>
                  <a:pt x="200" y="256"/>
                </a:lnTo>
                <a:lnTo>
                  <a:pt x="192" y="248"/>
                </a:lnTo>
                <a:lnTo>
                  <a:pt x="192" y="224"/>
                </a:lnTo>
                <a:lnTo>
                  <a:pt x="168" y="216"/>
                </a:lnTo>
                <a:lnTo>
                  <a:pt x="160" y="208"/>
                </a:lnTo>
                <a:lnTo>
                  <a:pt x="152" y="200"/>
                </a:lnTo>
                <a:lnTo>
                  <a:pt x="136" y="192"/>
                </a:lnTo>
                <a:lnTo>
                  <a:pt x="136" y="176"/>
                </a:lnTo>
                <a:lnTo>
                  <a:pt x="128" y="168"/>
                </a:lnTo>
                <a:lnTo>
                  <a:pt x="120" y="168"/>
                </a:lnTo>
                <a:lnTo>
                  <a:pt x="112" y="160"/>
                </a:lnTo>
                <a:lnTo>
                  <a:pt x="104" y="144"/>
                </a:lnTo>
                <a:lnTo>
                  <a:pt x="96" y="144"/>
                </a:lnTo>
                <a:lnTo>
                  <a:pt x="80" y="144"/>
                </a:lnTo>
                <a:lnTo>
                  <a:pt x="72" y="128"/>
                </a:lnTo>
                <a:lnTo>
                  <a:pt x="64" y="120"/>
                </a:lnTo>
                <a:lnTo>
                  <a:pt x="56" y="96"/>
                </a:lnTo>
                <a:lnTo>
                  <a:pt x="48" y="88"/>
                </a:lnTo>
                <a:lnTo>
                  <a:pt x="40" y="88"/>
                </a:lnTo>
                <a:lnTo>
                  <a:pt x="32" y="88"/>
                </a:lnTo>
                <a:lnTo>
                  <a:pt x="24" y="80"/>
                </a:lnTo>
                <a:lnTo>
                  <a:pt x="16" y="80"/>
                </a:lnTo>
                <a:lnTo>
                  <a:pt x="0" y="80"/>
                </a:lnTo>
                <a:lnTo>
                  <a:pt x="0" y="56"/>
                </a:lnTo>
                <a:lnTo>
                  <a:pt x="16" y="40"/>
                </a:lnTo>
                <a:lnTo>
                  <a:pt x="24" y="40"/>
                </a:lnTo>
                <a:lnTo>
                  <a:pt x="32" y="32"/>
                </a:lnTo>
                <a:lnTo>
                  <a:pt x="72" y="8"/>
                </a:lnTo>
                <a:lnTo>
                  <a:pt x="96" y="8"/>
                </a:lnTo>
                <a:lnTo>
                  <a:pt x="176" y="0"/>
                </a:lnTo>
                <a:lnTo>
                  <a:pt x="192" y="0"/>
                </a:lnTo>
                <a:lnTo>
                  <a:pt x="200" y="8"/>
                </a:lnTo>
                <a:lnTo>
                  <a:pt x="208" y="16"/>
                </a:lnTo>
                <a:lnTo>
                  <a:pt x="208" y="24"/>
                </a:lnTo>
                <a:lnTo>
                  <a:pt x="296" y="16"/>
                </a:lnTo>
                <a:lnTo>
                  <a:pt x="408" y="88"/>
                </a:lnTo>
                <a:lnTo>
                  <a:pt x="400" y="96"/>
                </a:lnTo>
                <a:lnTo>
                  <a:pt x="368" y="120"/>
                </a:lnTo>
                <a:lnTo>
                  <a:pt x="360" y="152"/>
                </a:lnTo>
                <a:lnTo>
                  <a:pt x="352" y="152"/>
                </a:lnTo>
                <a:lnTo>
                  <a:pt x="352" y="160"/>
                </a:lnTo>
                <a:lnTo>
                  <a:pt x="368" y="168"/>
                </a:lnTo>
                <a:lnTo>
                  <a:pt x="368" y="176"/>
                </a:lnTo>
                <a:lnTo>
                  <a:pt x="352" y="184"/>
                </a:lnTo>
                <a:lnTo>
                  <a:pt x="336" y="184"/>
                </a:lnTo>
                <a:lnTo>
                  <a:pt x="328" y="208"/>
                </a:lnTo>
                <a:lnTo>
                  <a:pt x="320" y="216"/>
                </a:lnTo>
                <a:lnTo>
                  <a:pt x="312" y="216"/>
                </a:lnTo>
                <a:lnTo>
                  <a:pt x="312" y="224"/>
                </a:lnTo>
                <a:lnTo>
                  <a:pt x="320" y="224"/>
                </a:lnTo>
                <a:lnTo>
                  <a:pt x="296" y="240"/>
                </a:lnTo>
                <a:lnTo>
                  <a:pt x="296" y="232"/>
                </a:lnTo>
                <a:lnTo>
                  <a:pt x="288" y="240"/>
                </a:lnTo>
                <a:lnTo>
                  <a:pt x="296" y="248"/>
                </a:lnTo>
                <a:lnTo>
                  <a:pt x="288" y="256"/>
                </a:lnTo>
                <a:lnTo>
                  <a:pt x="280" y="256"/>
                </a:lnTo>
                <a:lnTo>
                  <a:pt x="264" y="256"/>
                </a:lnTo>
                <a:lnTo>
                  <a:pt x="256" y="256"/>
                </a:lnTo>
                <a:lnTo>
                  <a:pt x="248" y="256"/>
                </a:lnTo>
                <a:lnTo>
                  <a:pt x="240" y="272"/>
                </a:lnTo>
                <a:lnTo>
                  <a:pt x="248" y="280"/>
                </a:lnTo>
                <a:lnTo>
                  <a:pt x="240" y="304"/>
                </a:lnTo>
                <a:lnTo>
                  <a:pt x="232" y="304"/>
                </a:lnTo>
                <a:lnTo>
                  <a:pt x="224" y="304"/>
                </a:lnTo>
                <a:lnTo>
                  <a:pt x="224" y="296"/>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97" name="Freeform 80"/>
          <p:cNvSpPr>
            <a:spLocks/>
          </p:cNvSpPr>
          <p:nvPr/>
        </p:nvSpPr>
        <p:spPr bwMode="auto">
          <a:xfrm>
            <a:off x="8553450" y="3979864"/>
            <a:ext cx="1244600" cy="555625"/>
          </a:xfrm>
          <a:custGeom>
            <a:avLst/>
            <a:gdLst>
              <a:gd name="T0" fmla="*/ 966395 w 680"/>
              <a:gd name="T1" fmla="*/ 541003 h 304"/>
              <a:gd name="T2" fmla="*/ 981038 w 680"/>
              <a:gd name="T3" fmla="*/ 497138 h 304"/>
              <a:gd name="T4" fmla="*/ 981038 w 680"/>
              <a:gd name="T5" fmla="*/ 482516 h 304"/>
              <a:gd name="T6" fmla="*/ 1039607 w 680"/>
              <a:gd name="T7" fmla="*/ 394786 h 304"/>
              <a:gd name="T8" fmla="*/ 1054249 w 680"/>
              <a:gd name="T9" fmla="*/ 394786 h 304"/>
              <a:gd name="T10" fmla="*/ 1127461 w 680"/>
              <a:gd name="T11" fmla="*/ 350921 h 304"/>
              <a:gd name="T12" fmla="*/ 1142104 w 680"/>
              <a:gd name="T13" fmla="*/ 336299 h 304"/>
              <a:gd name="T14" fmla="*/ 1156746 w 680"/>
              <a:gd name="T15" fmla="*/ 336299 h 304"/>
              <a:gd name="T16" fmla="*/ 1186031 w 680"/>
              <a:gd name="T17" fmla="*/ 277813 h 304"/>
              <a:gd name="T18" fmla="*/ 1171388 w 680"/>
              <a:gd name="T19" fmla="*/ 292434 h 304"/>
              <a:gd name="T20" fmla="*/ 1156746 w 680"/>
              <a:gd name="T21" fmla="*/ 277813 h 304"/>
              <a:gd name="T22" fmla="*/ 1112819 w 680"/>
              <a:gd name="T23" fmla="*/ 321678 h 304"/>
              <a:gd name="T24" fmla="*/ 1083534 w 680"/>
              <a:gd name="T25" fmla="*/ 292434 h 304"/>
              <a:gd name="T26" fmla="*/ 1127461 w 680"/>
              <a:gd name="T27" fmla="*/ 307056 h 304"/>
              <a:gd name="T28" fmla="*/ 1127461 w 680"/>
              <a:gd name="T29" fmla="*/ 263191 h 304"/>
              <a:gd name="T30" fmla="*/ 1142104 w 680"/>
              <a:gd name="T31" fmla="*/ 263191 h 304"/>
              <a:gd name="T32" fmla="*/ 1068892 w 680"/>
              <a:gd name="T33" fmla="*/ 219326 h 304"/>
              <a:gd name="T34" fmla="*/ 1112819 w 680"/>
              <a:gd name="T35" fmla="*/ 219326 h 304"/>
              <a:gd name="T36" fmla="*/ 1127461 w 680"/>
              <a:gd name="T37" fmla="*/ 204704 h 304"/>
              <a:gd name="T38" fmla="*/ 1142104 w 680"/>
              <a:gd name="T39" fmla="*/ 219326 h 304"/>
              <a:gd name="T40" fmla="*/ 1156746 w 680"/>
              <a:gd name="T41" fmla="*/ 204704 h 304"/>
              <a:gd name="T42" fmla="*/ 1229958 w 680"/>
              <a:gd name="T43" fmla="*/ 160839 h 304"/>
              <a:gd name="T44" fmla="*/ 1244600 w 680"/>
              <a:gd name="T45" fmla="*/ 146217 h 304"/>
              <a:gd name="T46" fmla="*/ 1229958 w 680"/>
              <a:gd name="T47" fmla="*/ 102352 h 304"/>
              <a:gd name="T48" fmla="*/ 1200673 w 680"/>
              <a:gd name="T49" fmla="*/ 131595 h 304"/>
              <a:gd name="T50" fmla="*/ 1200673 w 680"/>
              <a:gd name="T51" fmla="*/ 131595 h 304"/>
              <a:gd name="T52" fmla="*/ 1156746 w 680"/>
              <a:gd name="T53" fmla="*/ 102352 h 304"/>
              <a:gd name="T54" fmla="*/ 1098177 w 680"/>
              <a:gd name="T55" fmla="*/ 131595 h 304"/>
              <a:gd name="T56" fmla="*/ 1068892 w 680"/>
              <a:gd name="T57" fmla="*/ 131595 h 304"/>
              <a:gd name="T58" fmla="*/ 1083534 w 680"/>
              <a:gd name="T59" fmla="*/ 87730 h 304"/>
              <a:gd name="T60" fmla="*/ 1098177 w 680"/>
              <a:gd name="T61" fmla="*/ 102352 h 304"/>
              <a:gd name="T62" fmla="*/ 1142104 w 680"/>
              <a:gd name="T63" fmla="*/ 87730 h 304"/>
              <a:gd name="T64" fmla="*/ 1112819 w 680"/>
              <a:gd name="T65" fmla="*/ 73109 h 304"/>
              <a:gd name="T66" fmla="*/ 1156746 w 680"/>
              <a:gd name="T67" fmla="*/ 87730 h 304"/>
              <a:gd name="T68" fmla="*/ 1171388 w 680"/>
              <a:gd name="T69" fmla="*/ 58487 h 304"/>
              <a:gd name="T70" fmla="*/ 1171388 w 680"/>
              <a:gd name="T71" fmla="*/ 58487 h 304"/>
              <a:gd name="T72" fmla="*/ 1200673 w 680"/>
              <a:gd name="T73" fmla="*/ 58487 h 304"/>
              <a:gd name="T74" fmla="*/ 1200673 w 680"/>
              <a:gd name="T75" fmla="*/ 58487 h 304"/>
              <a:gd name="T76" fmla="*/ 1171388 w 680"/>
              <a:gd name="T77" fmla="*/ 14622 h 304"/>
              <a:gd name="T78" fmla="*/ 951753 w 680"/>
              <a:gd name="T79" fmla="*/ 43865 h 304"/>
              <a:gd name="T80" fmla="*/ 336774 w 680"/>
              <a:gd name="T81" fmla="*/ 131595 h 304"/>
              <a:gd name="T82" fmla="*/ 336774 w 680"/>
              <a:gd name="T83" fmla="*/ 190082 h 304"/>
              <a:gd name="T84" fmla="*/ 307489 w 680"/>
              <a:gd name="T85" fmla="*/ 233947 h 304"/>
              <a:gd name="T86" fmla="*/ 234278 w 680"/>
              <a:gd name="T87" fmla="*/ 277813 h 304"/>
              <a:gd name="T88" fmla="*/ 175708 w 680"/>
              <a:gd name="T89" fmla="*/ 307056 h 304"/>
              <a:gd name="T90" fmla="*/ 117139 w 680"/>
              <a:gd name="T91" fmla="*/ 350921 h 304"/>
              <a:gd name="T92" fmla="*/ 43927 w 680"/>
              <a:gd name="T93" fmla="*/ 394786 h 304"/>
              <a:gd name="T94" fmla="*/ 0 w 680"/>
              <a:gd name="T95" fmla="*/ 497138 h 304"/>
              <a:gd name="T96" fmla="*/ 204993 w 680"/>
              <a:gd name="T97" fmla="*/ 453273 h 304"/>
              <a:gd name="T98" fmla="*/ 468555 w 680"/>
              <a:gd name="T99" fmla="*/ 394786 h 304"/>
              <a:gd name="T100" fmla="*/ 527125 w 680"/>
              <a:gd name="T101" fmla="*/ 438651 h 304"/>
              <a:gd name="T102" fmla="*/ 893183 w 680"/>
              <a:gd name="T103" fmla="*/ 555625 h 3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304"/>
              <a:gd name="T158" fmla="*/ 680 w 680"/>
              <a:gd name="T159" fmla="*/ 304 h 3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304">
                <a:moveTo>
                  <a:pt x="496" y="296"/>
                </a:moveTo>
                <a:lnTo>
                  <a:pt x="512" y="288"/>
                </a:lnTo>
                <a:lnTo>
                  <a:pt x="528" y="288"/>
                </a:lnTo>
                <a:lnTo>
                  <a:pt x="528" y="296"/>
                </a:lnTo>
                <a:lnTo>
                  <a:pt x="528" y="272"/>
                </a:lnTo>
                <a:lnTo>
                  <a:pt x="536" y="272"/>
                </a:lnTo>
                <a:lnTo>
                  <a:pt x="536" y="288"/>
                </a:lnTo>
                <a:lnTo>
                  <a:pt x="536" y="264"/>
                </a:lnTo>
                <a:lnTo>
                  <a:pt x="560" y="232"/>
                </a:lnTo>
                <a:lnTo>
                  <a:pt x="568" y="224"/>
                </a:lnTo>
                <a:lnTo>
                  <a:pt x="568" y="216"/>
                </a:lnTo>
                <a:lnTo>
                  <a:pt x="576" y="216"/>
                </a:lnTo>
                <a:lnTo>
                  <a:pt x="584" y="208"/>
                </a:lnTo>
                <a:lnTo>
                  <a:pt x="600" y="192"/>
                </a:lnTo>
                <a:lnTo>
                  <a:pt x="616" y="192"/>
                </a:lnTo>
                <a:lnTo>
                  <a:pt x="616" y="184"/>
                </a:lnTo>
                <a:lnTo>
                  <a:pt x="624" y="184"/>
                </a:lnTo>
                <a:lnTo>
                  <a:pt x="632" y="184"/>
                </a:lnTo>
                <a:lnTo>
                  <a:pt x="648" y="168"/>
                </a:lnTo>
                <a:lnTo>
                  <a:pt x="648" y="160"/>
                </a:lnTo>
                <a:lnTo>
                  <a:pt x="648" y="152"/>
                </a:lnTo>
                <a:lnTo>
                  <a:pt x="640" y="160"/>
                </a:lnTo>
                <a:lnTo>
                  <a:pt x="640" y="152"/>
                </a:lnTo>
                <a:lnTo>
                  <a:pt x="632" y="152"/>
                </a:lnTo>
                <a:lnTo>
                  <a:pt x="632" y="160"/>
                </a:lnTo>
                <a:lnTo>
                  <a:pt x="624" y="160"/>
                </a:lnTo>
                <a:lnTo>
                  <a:pt x="608" y="176"/>
                </a:lnTo>
                <a:lnTo>
                  <a:pt x="600" y="168"/>
                </a:lnTo>
                <a:lnTo>
                  <a:pt x="592" y="160"/>
                </a:lnTo>
                <a:lnTo>
                  <a:pt x="600" y="160"/>
                </a:lnTo>
                <a:lnTo>
                  <a:pt x="600" y="168"/>
                </a:lnTo>
                <a:lnTo>
                  <a:pt x="616" y="168"/>
                </a:lnTo>
                <a:lnTo>
                  <a:pt x="624" y="152"/>
                </a:lnTo>
                <a:lnTo>
                  <a:pt x="616" y="144"/>
                </a:lnTo>
                <a:lnTo>
                  <a:pt x="624" y="144"/>
                </a:lnTo>
                <a:lnTo>
                  <a:pt x="624" y="136"/>
                </a:lnTo>
                <a:lnTo>
                  <a:pt x="624" y="128"/>
                </a:lnTo>
                <a:lnTo>
                  <a:pt x="584" y="120"/>
                </a:lnTo>
                <a:lnTo>
                  <a:pt x="592" y="120"/>
                </a:lnTo>
                <a:lnTo>
                  <a:pt x="600" y="120"/>
                </a:lnTo>
                <a:lnTo>
                  <a:pt x="608" y="120"/>
                </a:lnTo>
                <a:lnTo>
                  <a:pt x="608" y="112"/>
                </a:lnTo>
                <a:lnTo>
                  <a:pt x="616" y="112"/>
                </a:lnTo>
                <a:lnTo>
                  <a:pt x="624" y="120"/>
                </a:lnTo>
                <a:lnTo>
                  <a:pt x="624" y="112"/>
                </a:lnTo>
                <a:lnTo>
                  <a:pt x="632" y="112"/>
                </a:lnTo>
                <a:lnTo>
                  <a:pt x="640" y="120"/>
                </a:lnTo>
                <a:lnTo>
                  <a:pt x="656" y="120"/>
                </a:lnTo>
                <a:lnTo>
                  <a:pt x="664" y="104"/>
                </a:lnTo>
                <a:lnTo>
                  <a:pt x="672" y="88"/>
                </a:lnTo>
                <a:lnTo>
                  <a:pt x="680" y="80"/>
                </a:lnTo>
                <a:lnTo>
                  <a:pt x="680" y="72"/>
                </a:lnTo>
                <a:lnTo>
                  <a:pt x="672" y="56"/>
                </a:lnTo>
                <a:lnTo>
                  <a:pt x="664" y="56"/>
                </a:lnTo>
                <a:lnTo>
                  <a:pt x="656" y="64"/>
                </a:lnTo>
                <a:lnTo>
                  <a:pt x="656" y="72"/>
                </a:lnTo>
                <a:lnTo>
                  <a:pt x="656" y="80"/>
                </a:lnTo>
                <a:lnTo>
                  <a:pt x="656" y="88"/>
                </a:lnTo>
                <a:lnTo>
                  <a:pt x="656" y="72"/>
                </a:lnTo>
                <a:lnTo>
                  <a:pt x="648" y="64"/>
                </a:lnTo>
                <a:lnTo>
                  <a:pt x="648" y="56"/>
                </a:lnTo>
                <a:lnTo>
                  <a:pt x="640" y="56"/>
                </a:lnTo>
                <a:lnTo>
                  <a:pt x="632" y="56"/>
                </a:lnTo>
                <a:lnTo>
                  <a:pt x="632" y="64"/>
                </a:lnTo>
                <a:lnTo>
                  <a:pt x="616" y="64"/>
                </a:lnTo>
                <a:lnTo>
                  <a:pt x="600" y="72"/>
                </a:lnTo>
                <a:lnTo>
                  <a:pt x="592" y="80"/>
                </a:lnTo>
                <a:lnTo>
                  <a:pt x="584" y="80"/>
                </a:lnTo>
                <a:lnTo>
                  <a:pt x="584" y="72"/>
                </a:lnTo>
                <a:lnTo>
                  <a:pt x="592" y="72"/>
                </a:lnTo>
                <a:lnTo>
                  <a:pt x="592" y="64"/>
                </a:lnTo>
                <a:lnTo>
                  <a:pt x="592" y="48"/>
                </a:lnTo>
                <a:lnTo>
                  <a:pt x="600" y="56"/>
                </a:lnTo>
                <a:lnTo>
                  <a:pt x="608" y="64"/>
                </a:lnTo>
                <a:lnTo>
                  <a:pt x="616" y="56"/>
                </a:lnTo>
                <a:lnTo>
                  <a:pt x="624" y="48"/>
                </a:lnTo>
                <a:lnTo>
                  <a:pt x="616" y="48"/>
                </a:lnTo>
                <a:lnTo>
                  <a:pt x="608" y="40"/>
                </a:lnTo>
                <a:lnTo>
                  <a:pt x="616" y="40"/>
                </a:lnTo>
                <a:lnTo>
                  <a:pt x="624" y="40"/>
                </a:lnTo>
                <a:lnTo>
                  <a:pt x="632" y="48"/>
                </a:lnTo>
                <a:lnTo>
                  <a:pt x="640" y="40"/>
                </a:lnTo>
                <a:lnTo>
                  <a:pt x="640" y="32"/>
                </a:lnTo>
                <a:lnTo>
                  <a:pt x="632" y="32"/>
                </a:lnTo>
                <a:lnTo>
                  <a:pt x="632" y="24"/>
                </a:lnTo>
                <a:lnTo>
                  <a:pt x="640" y="32"/>
                </a:lnTo>
                <a:lnTo>
                  <a:pt x="648" y="32"/>
                </a:lnTo>
                <a:lnTo>
                  <a:pt x="656" y="32"/>
                </a:lnTo>
                <a:lnTo>
                  <a:pt x="664" y="40"/>
                </a:lnTo>
                <a:lnTo>
                  <a:pt x="656" y="32"/>
                </a:lnTo>
                <a:lnTo>
                  <a:pt x="656" y="24"/>
                </a:lnTo>
                <a:lnTo>
                  <a:pt x="648" y="8"/>
                </a:lnTo>
                <a:lnTo>
                  <a:pt x="640" y="8"/>
                </a:lnTo>
                <a:lnTo>
                  <a:pt x="632" y="0"/>
                </a:lnTo>
                <a:lnTo>
                  <a:pt x="520" y="24"/>
                </a:lnTo>
                <a:lnTo>
                  <a:pt x="320" y="64"/>
                </a:lnTo>
                <a:lnTo>
                  <a:pt x="192" y="72"/>
                </a:lnTo>
                <a:lnTo>
                  <a:pt x="184" y="72"/>
                </a:lnTo>
                <a:lnTo>
                  <a:pt x="184" y="80"/>
                </a:lnTo>
                <a:lnTo>
                  <a:pt x="184" y="88"/>
                </a:lnTo>
                <a:lnTo>
                  <a:pt x="192" y="96"/>
                </a:lnTo>
                <a:lnTo>
                  <a:pt x="184" y="104"/>
                </a:lnTo>
                <a:lnTo>
                  <a:pt x="176" y="104"/>
                </a:lnTo>
                <a:lnTo>
                  <a:pt x="168" y="120"/>
                </a:lnTo>
                <a:lnTo>
                  <a:pt x="168" y="128"/>
                </a:lnTo>
                <a:lnTo>
                  <a:pt x="160" y="128"/>
                </a:lnTo>
                <a:lnTo>
                  <a:pt x="152" y="128"/>
                </a:lnTo>
                <a:lnTo>
                  <a:pt x="128" y="152"/>
                </a:lnTo>
                <a:lnTo>
                  <a:pt x="120" y="144"/>
                </a:lnTo>
                <a:lnTo>
                  <a:pt x="112" y="144"/>
                </a:lnTo>
                <a:lnTo>
                  <a:pt x="96" y="168"/>
                </a:lnTo>
                <a:lnTo>
                  <a:pt x="96" y="176"/>
                </a:lnTo>
                <a:lnTo>
                  <a:pt x="80" y="176"/>
                </a:lnTo>
                <a:lnTo>
                  <a:pt x="64" y="192"/>
                </a:lnTo>
                <a:lnTo>
                  <a:pt x="56" y="200"/>
                </a:lnTo>
                <a:lnTo>
                  <a:pt x="32" y="200"/>
                </a:lnTo>
                <a:lnTo>
                  <a:pt x="24" y="216"/>
                </a:lnTo>
                <a:lnTo>
                  <a:pt x="16" y="240"/>
                </a:lnTo>
                <a:lnTo>
                  <a:pt x="0" y="240"/>
                </a:lnTo>
                <a:lnTo>
                  <a:pt x="0" y="272"/>
                </a:lnTo>
                <a:lnTo>
                  <a:pt x="96" y="256"/>
                </a:lnTo>
                <a:lnTo>
                  <a:pt x="104" y="256"/>
                </a:lnTo>
                <a:lnTo>
                  <a:pt x="112" y="248"/>
                </a:lnTo>
                <a:lnTo>
                  <a:pt x="152" y="224"/>
                </a:lnTo>
                <a:lnTo>
                  <a:pt x="176" y="224"/>
                </a:lnTo>
                <a:lnTo>
                  <a:pt x="256" y="216"/>
                </a:lnTo>
                <a:lnTo>
                  <a:pt x="272" y="216"/>
                </a:lnTo>
                <a:lnTo>
                  <a:pt x="280" y="224"/>
                </a:lnTo>
                <a:lnTo>
                  <a:pt x="288" y="232"/>
                </a:lnTo>
                <a:lnTo>
                  <a:pt x="288" y="240"/>
                </a:lnTo>
                <a:lnTo>
                  <a:pt x="376" y="232"/>
                </a:lnTo>
                <a:lnTo>
                  <a:pt x="488" y="304"/>
                </a:lnTo>
                <a:lnTo>
                  <a:pt x="496" y="296"/>
                </a:lnTo>
                <a:close/>
              </a:path>
            </a:pathLst>
          </a:custGeom>
          <a:solidFill>
            <a:srgbClr val="FF00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98" name="Freeform 81"/>
          <p:cNvSpPr>
            <a:spLocks/>
          </p:cNvSpPr>
          <p:nvPr/>
        </p:nvSpPr>
        <p:spPr bwMode="auto">
          <a:xfrm>
            <a:off x="8582025" y="3511551"/>
            <a:ext cx="1157288" cy="658813"/>
          </a:xfrm>
          <a:custGeom>
            <a:avLst/>
            <a:gdLst>
              <a:gd name="T0" fmla="*/ 1142639 w 632"/>
              <a:gd name="T1" fmla="*/ 439209 h 360"/>
              <a:gd name="T2" fmla="*/ 1157288 w 632"/>
              <a:gd name="T3" fmla="*/ 453849 h 360"/>
              <a:gd name="T4" fmla="*/ 1113340 w 632"/>
              <a:gd name="T5" fmla="*/ 395288 h 360"/>
              <a:gd name="T6" fmla="*/ 1098691 w 632"/>
              <a:gd name="T7" fmla="*/ 395288 h 360"/>
              <a:gd name="T8" fmla="*/ 1084042 w 632"/>
              <a:gd name="T9" fmla="*/ 409928 h 360"/>
              <a:gd name="T10" fmla="*/ 1054744 w 632"/>
              <a:gd name="T11" fmla="*/ 409928 h 360"/>
              <a:gd name="T12" fmla="*/ 1040094 w 632"/>
              <a:gd name="T13" fmla="*/ 395288 h 360"/>
              <a:gd name="T14" fmla="*/ 981497 w 632"/>
              <a:gd name="T15" fmla="*/ 366007 h 360"/>
              <a:gd name="T16" fmla="*/ 1025445 w 632"/>
              <a:gd name="T17" fmla="*/ 366007 h 360"/>
              <a:gd name="T18" fmla="*/ 1084042 w 632"/>
              <a:gd name="T19" fmla="*/ 380647 h 360"/>
              <a:gd name="T20" fmla="*/ 1025445 w 632"/>
              <a:gd name="T21" fmla="*/ 351367 h 360"/>
              <a:gd name="T22" fmla="*/ 1025445 w 632"/>
              <a:gd name="T23" fmla="*/ 336727 h 360"/>
              <a:gd name="T24" fmla="*/ 1054744 w 632"/>
              <a:gd name="T25" fmla="*/ 336727 h 360"/>
              <a:gd name="T26" fmla="*/ 1040094 w 632"/>
              <a:gd name="T27" fmla="*/ 322086 h 360"/>
              <a:gd name="T28" fmla="*/ 1069393 w 632"/>
              <a:gd name="T29" fmla="*/ 307446 h 360"/>
              <a:gd name="T30" fmla="*/ 1025445 w 632"/>
              <a:gd name="T31" fmla="*/ 278166 h 360"/>
              <a:gd name="T32" fmla="*/ 952199 w 632"/>
              <a:gd name="T33" fmla="*/ 219604 h 360"/>
              <a:gd name="T34" fmla="*/ 1025445 w 632"/>
              <a:gd name="T35" fmla="*/ 278166 h 360"/>
              <a:gd name="T36" fmla="*/ 1054744 w 632"/>
              <a:gd name="T37" fmla="*/ 248885 h 360"/>
              <a:gd name="T38" fmla="*/ 1040094 w 632"/>
              <a:gd name="T39" fmla="*/ 219604 h 360"/>
              <a:gd name="T40" fmla="*/ 952199 w 632"/>
              <a:gd name="T41" fmla="*/ 190324 h 360"/>
              <a:gd name="T42" fmla="*/ 893602 w 632"/>
              <a:gd name="T43" fmla="*/ 175683 h 360"/>
              <a:gd name="T44" fmla="*/ 893602 w 632"/>
              <a:gd name="T45" fmla="*/ 117122 h 360"/>
              <a:gd name="T46" fmla="*/ 835005 w 632"/>
              <a:gd name="T47" fmla="*/ 43921 h 360"/>
              <a:gd name="T48" fmla="*/ 805707 w 632"/>
              <a:gd name="T49" fmla="*/ 0 h 360"/>
              <a:gd name="T50" fmla="*/ 791058 w 632"/>
              <a:gd name="T51" fmla="*/ 29281 h 360"/>
              <a:gd name="T52" fmla="*/ 717811 w 632"/>
              <a:gd name="T53" fmla="*/ 14640 h 360"/>
              <a:gd name="T54" fmla="*/ 703162 w 632"/>
              <a:gd name="T55" fmla="*/ 43921 h 360"/>
              <a:gd name="T56" fmla="*/ 673864 w 632"/>
              <a:gd name="T57" fmla="*/ 102482 h 360"/>
              <a:gd name="T58" fmla="*/ 644565 w 632"/>
              <a:gd name="T59" fmla="*/ 131763 h 360"/>
              <a:gd name="T60" fmla="*/ 615267 w 632"/>
              <a:gd name="T61" fmla="*/ 175683 h 360"/>
              <a:gd name="T62" fmla="*/ 556670 w 632"/>
              <a:gd name="T63" fmla="*/ 190324 h 360"/>
              <a:gd name="T64" fmla="*/ 542021 w 632"/>
              <a:gd name="T65" fmla="*/ 234245 h 360"/>
              <a:gd name="T66" fmla="*/ 527372 w 632"/>
              <a:gd name="T67" fmla="*/ 263525 h 360"/>
              <a:gd name="T68" fmla="*/ 512723 w 632"/>
              <a:gd name="T69" fmla="*/ 322086 h 360"/>
              <a:gd name="T70" fmla="*/ 498073 w 632"/>
              <a:gd name="T71" fmla="*/ 380647 h 360"/>
              <a:gd name="T72" fmla="*/ 498073 w 632"/>
              <a:gd name="T73" fmla="*/ 409928 h 360"/>
              <a:gd name="T74" fmla="*/ 468775 w 632"/>
              <a:gd name="T75" fmla="*/ 424568 h 360"/>
              <a:gd name="T76" fmla="*/ 424827 w 632"/>
              <a:gd name="T77" fmla="*/ 439209 h 360"/>
              <a:gd name="T78" fmla="*/ 410178 w 632"/>
              <a:gd name="T79" fmla="*/ 453849 h 360"/>
              <a:gd name="T80" fmla="*/ 351581 w 632"/>
              <a:gd name="T81" fmla="*/ 468489 h 360"/>
              <a:gd name="T82" fmla="*/ 322283 w 632"/>
              <a:gd name="T83" fmla="*/ 497770 h 360"/>
              <a:gd name="T84" fmla="*/ 263686 w 632"/>
              <a:gd name="T85" fmla="*/ 483130 h 360"/>
              <a:gd name="T86" fmla="*/ 219738 w 632"/>
              <a:gd name="T87" fmla="*/ 483130 h 360"/>
              <a:gd name="T88" fmla="*/ 161141 w 632"/>
              <a:gd name="T89" fmla="*/ 527050 h 360"/>
              <a:gd name="T90" fmla="*/ 102544 w 632"/>
              <a:gd name="T91" fmla="*/ 585612 h 360"/>
              <a:gd name="T92" fmla="*/ 0 w 632"/>
              <a:gd name="T93" fmla="*/ 658813 h 360"/>
              <a:gd name="T94" fmla="*/ 292984 w 632"/>
              <a:gd name="T95" fmla="*/ 600252 h 360"/>
              <a:gd name="T96" fmla="*/ 1127990 w 632"/>
              <a:gd name="T97" fmla="*/ 468489 h 3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360"/>
              <a:gd name="T149" fmla="*/ 632 w 632"/>
              <a:gd name="T150" fmla="*/ 360 h 3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360">
                <a:moveTo>
                  <a:pt x="624" y="256"/>
                </a:moveTo>
                <a:lnTo>
                  <a:pt x="624" y="256"/>
                </a:lnTo>
                <a:lnTo>
                  <a:pt x="624" y="240"/>
                </a:lnTo>
                <a:lnTo>
                  <a:pt x="632" y="256"/>
                </a:lnTo>
                <a:lnTo>
                  <a:pt x="632" y="248"/>
                </a:lnTo>
                <a:lnTo>
                  <a:pt x="616" y="216"/>
                </a:lnTo>
                <a:lnTo>
                  <a:pt x="608" y="216"/>
                </a:lnTo>
                <a:lnTo>
                  <a:pt x="600" y="216"/>
                </a:lnTo>
                <a:lnTo>
                  <a:pt x="592" y="216"/>
                </a:lnTo>
                <a:lnTo>
                  <a:pt x="592" y="224"/>
                </a:lnTo>
                <a:lnTo>
                  <a:pt x="584" y="224"/>
                </a:lnTo>
                <a:lnTo>
                  <a:pt x="576" y="224"/>
                </a:lnTo>
                <a:lnTo>
                  <a:pt x="576" y="216"/>
                </a:lnTo>
                <a:lnTo>
                  <a:pt x="568" y="216"/>
                </a:lnTo>
                <a:lnTo>
                  <a:pt x="560" y="208"/>
                </a:lnTo>
                <a:lnTo>
                  <a:pt x="544" y="200"/>
                </a:lnTo>
                <a:lnTo>
                  <a:pt x="536" y="200"/>
                </a:lnTo>
                <a:lnTo>
                  <a:pt x="520" y="200"/>
                </a:lnTo>
                <a:lnTo>
                  <a:pt x="528" y="192"/>
                </a:lnTo>
                <a:lnTo>
                  <a:pt x="560" y="200"/>
                </a:lnTo>
                <a:lnTo>
                  <a:pt x="584" y="216"/>
                </a:lnTo>
                <a:lnTo>
                  <a:pt x="592" y="208"/>
                </a:lnTo>
                <a:lnTo>
                  <a:pt x="576" y="192"/>
                </a:lnTo>
                <a:lnTo>
                  <a:pt x="560" y="192"/>
                </a:lnTo>
                <a:lnTo>
                  <a:pt x="544" y="176"/>
                </a:lnTo>
                <a:lnTo>
                  <a:pt x="560" y="184"/>
                </a:lnTo>
                <a:lnTo>
                  <a:pt x="568" y="192"/>
                </a:lnTo>
                <a:lnTo>
                  <a:pt x="576" y="184"/>
                </a:lnTo>
                <a:lnTo>
                  <a:pt x="568" y="184"/>
                </a:lnTo>
                <a:lnTo>
                  <a:pt x="568" y="176"/>
                </a:lnTo>
                <a:lnTo>
                  <a:pt x="584" y="176"/>
                </a:lnTo>
                <a:lnTo>
                  <a:pt x="584" y="168"/>
                </a:lnTo>
                <a:lnTo>
                  <a:pt x="576" y="160"/>
                </a:lnTo>
                <a:lnTo>
                  <a:pt x="576" y="152"/>
                </a:lnTo>
                <a:lnTo>
                  <a:pt x="560" y="152"/>
                </a:lnTo>
                <a:lnTo>
                  <a:pt x="536" y="136"/>
                </a:lnTo>
                <a:lnTo>
                  <a:pt x="520" y="120"/>
                </a:lnTo>
                <a:lnTo>
                  <a:pt x="544" y="136"/>
                </a:lnTo>
                <a:lnTo>
                  <a:pt x="560" y="152"/>
                </a:lnTo>
                <a:lnTo>
                  <a:pt x="568" y="152"/>
                </a:lnTo>
                <a:lnTo>
                  <a:pt x="576" y="136"/>
                </a:lnTo>
                <a:lnTo>
                  <a:pt x="576" y="128"/>
                </a:lnTo>
                <a:lnTo>
                  <a:pt x="576" y="120"/>
                </a:lnTo>
                <a:lnTo>
                  <a:pt x="568" y="120"/>
                </a:lnTo>
                <a:lnTo>
                  <a:pt x="552" y="112"/>
                </a:lnTo>
                <a:lnTo>
                  <a:pt x="536" y="104"/>
                </a:lnTo>
                <a:lnTo>
                  <a:pt x="520" y="104"/>
                </a:lnTo>
                <a:lnTo>
                  <a:pt x="504" y="96"/>
                </a:lnTo>
                <a:lnTo>
                  <a:pt x="504" y="88"/>
                </a:lnTo>
                <a:lnTo>
                  <a:pt x="488" y="96"/>
                </a:lnTo>
                <a:lnTo>
                  <a:pt x="480" y="96"/>
                </a:lnTo>
                <a:lnTo>
                  <a:pt x="480" y="80"/>
                </a:lnTo>
                <a:lnTo>
                  <a:pt x="480" y="72"/>
                </a:lnTo>
                <a:lnTo>
                  <a:pt x="488" y="64"/>
                </a:lnTo>
                <a:lnTo>
                  <a:pt x="496" y="56"/>
                </a:lnTo>
                <a:lnTo>
                  <a:pt x="496" y="40"/>
                </a:lnTo>
                <a:lnTo>
                  <a:pt x="480" y="24"/>
                </a:lnTo>
                <a:lnTo>
                  <a:pt x="456" y="24"/>
                </a:lnTo>
                <a:lnTo>
                  <a:pt x="456" y="16"/>
                </a:lnTo>
                <a:lnTo>
                  <a:pt x="456" y="8"/>
                </a:lnTo>
                <a:lnTo>
                  <a:pt x="456" y="0"/>
                </a:lnTo>
                <a:lnTo>
                  <a:pt x="440" y="0"/>
                </a:lnTo>
                <a:lnTo>
                  <a:pt x="432" y="8"/>
                </a:lnTo>
                <a:lnTo>
                  <a:pt x="432" y="16"/>
                </a:lnTo>
                <a:lnTo>
                  <a:pt x="424" y="16"/>
                </a:lnTo>
                <a:lnTo>
                  <a:pt x="400" y="8"/>
                </a:lnTo>
                <a:lnTo>
                  <a:pt x="392" y="8"/>
                </a:lnTo>
                <a:lnTo>
                  <a:pt x="384" y="0"/>
                </a:lnTo>
                <a:lnTo>
                  <a:pt x="384" y="24"/>
                </a:lnTo>
                <a:lnTo>
                  <a:pt x="376" y="32"/>
                </a:lnTo>
                <a:lnTo>
                  <a:pt x="376" y="40"/>
                </a:lnTo>
                <a:lnTo>
                  <a:pt x="368" y="56"/>
                </a:lnTo>
                <a:lnTo>
                  <a:pt x="360" y="56"/>
                </a:lnTo>
                <a:lnTo>
                  <a:pt x="360" y="64"/>
                </a:lnTo>
                <a:lnTo>
                  <a:pt x="360" y="72"/>
                </a:lnTo>
                <a:lnTo>
                  <a:pt x="352" y="72"/>
                </a:lnTo>
                <a:lnTo>
                  <a:pt x="344" y="72"/>
                </a:lnTo>
                <a:lnTo>
                  <a:pt x="336" y="72"/>
                </a:lnTo>
                <a:lnTo>
                  <a:pt x="336" y="88"/>
                </a:lnTo>
                <a:lnTo>
                  <a:pt x="336" y="96"/>
                </a:lnTo>
                <a:lnTo>
                  <a:pt x="336" y="104"/>
                </a:lnTo>
                <a:lnTo>
                  <a:pt x="336" y="112"/>
                </a:lnTo>
                <a:lnTo>
                  <a:pt x="320" y="112"/>
                </a:lnTo>
                <a:lnTo>
                  <a:pt x="304" y="104"/>
                </a:lnTo>
                <a:lnTo>
                  <a:pt x="296" y="104"/>
                </a:lnTo>
                <a:lnTo>
                  <a:pt x="296" y="112"/>
                </a:lnTo>
                <a:lnTo>
                  <a:pt x="296" y="120"/>
                </a:lnTo>
                <a:lnTo>
                  <a:pt x="296" y="128"/>
                </a:lnTo>
                <a:lnTo>
                  <a:pt x="296" y="136"/>
                </a:lnTo>
                <a:lnTo>
                  <a:pt x="288" y="144"/>
                </a:lnTo>
                <a:lnTo>
                  <a:pt x="288" y="152"/>
                </a:lnTo>
                <a:lnTo>
                  <a:pt x="288" y="168"/>
                </a:lnTo>
                <a:lnTo>
                  <a:pt x="280" y="176"/>
                </a:lnTo>
                <a:lnTo>
                  <a:pt x="272" y="192"/>
                </a:lnTo>
                <a:lnTo>
                  <a:pt x="272" y="200"/>
                </a:lnTo>
                <a:lnTo>
                  <a:pt x="272" y="208"/>
                </a:lnTo>
                <a:lnTo>
                  <a:pt x="264" y="216"/>
                </a:lnTo>
                <a:lnTo>
                  <a:pt x="272" y="224"/>
                </a:lnTo>
                <a:lnTo>
                  <a:pt x="256" y="232"/>
                </a:lnTo>
                <a:lnTo>
                  <a:pt x="240" y="232"/>
                </a:lnTo>
                <a:lnTo>
                  <a:pt x="240" y="240"/>
                </a:lnTo>
                <a:lnTo>
                  <a:pt x="232" y="240"/>
                </a:lnTo>
                <a:lnTo>
                  <a:pt x="224" y="240"/>
                </a:lnTo>
                <a:lnTo>
                  <a:pt x="224" y="248"/>
                </a:lnTo>
                <a:lnTo>
                  <a:pt x="216" y="256"/>
                </a:lnTo>
                <a:lnTo>
                  <a:pt x="208" y="256"/>
                </a:lnTo>
                <a:lnTo>
                  <a:pt x="200" y="256"/>
                </a:lnTo>
                <a:lnTo>
                  <a:pt x="192" y="256"/>
                </a:lnTo>
                <a:lnTo>
                  <a:pt x="184" y="256"/>
                </a:lnTo>
                <a:lnTo>
                  <a:pt x="176" y="272"/>
                </a:lnTo>
                <a:lnTo>
                  <a:pt x="168" y="272"/>
                </a:lnTo>
                <a:lnTo>
                  <a:pt x="160" y="264"/>
                </a:lnTo>
                <a:lnTo>
                  <a:pt x="144" y="264"/>
                </a:lnTo>
                <a:lnTo>
                  <a:pt x="136" y="248"/>
                </a:lnTo>
                <a:lnTo>
                  <a:pt x="136" y="240"/>
                </a:lnTo>
                <a:lnTo>
                  <a:pt x="120" y="264"/>
                </a:lnTo>
                <a:lnTo>
                  <a:pt x="120" y="256"/>
                </a:lnTo>
                <a:lnTo>
                  <a:pt x="120" y="264"/>
                </a:lnTo>
                <a:lnTo>
                  <a:pt x="112" y="272"/>
                </a:lnTo>
                <a:lnTo>
                  <a:pt x="88" y="288"/>
                </a:lnTo>
                <a:lnTo>
                  <a:pt x="88" y="296"/>
                </a:lnTo>
                <a:lnTo>
                  <a:pt x="80" y="304"/>
                </a:lnTo>
                <a:lnTo>
                  <a:pt x="72" y="320"/>
                </a:lnTo>
                <a:lnTo>
                  <a:pt x="56" y="320"/>
                </a:lnTo>
                <a:lnTo>
                  <a:pt x="56" y="328"/>
                </a:lnTo>
                <a:lnTo>
                  <a:pt x="40" y="344"/>
                </a:lnTo>
                <a:lnTo>
                  <a:pt x="16" y="352"/>
                </a:lnTo>
                <a:lnTo>
                  <a:pt x="0" y="360"/>
                </a:lnTo>
                <a:lnTo>
                  <a:pt x="152" y="336"/>
                </a:lnTo>
                <a:lnTo>
                  <a:pt x="160" y="328"/>
                </a:lnTo>
                <a:lnTo>
                  <a:pt x="168" y="328"/>
                </a:lnTo>
                <a:lnTo>
                  <a:pt x="240" y="328"/>
                </a:lnTo>
                <a:lnTo>
                  <a:pt x="448" y="296"/>
                </a:lnTo>
                <a:lnTo>
                  <a:pt x="616" y="256"/>
                </a:lnTo>
                <a:lnTo>
                  <a:pt x="624" y="256"/>
                </a:lnTo>
                <a:close/>
              </a:path>
            </a:pathLst>
          </a:custGeom>
          <a:solidFill>
            <a:srgbClr val="0099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099" name="Freeform 82"/>
          <p:cNvSpPr>
            <a:spLocks/>
          </p:cNvSpPr>
          <p:nvPr/>
        </p:nvSpPr>
        <p:spPr bwMode="auto">
          <a:xfrm>
            <a:off x="9123363" y="3379788"/>
            <a:ext cx="658812" cy="336550"/>
          </a:xfrm>
          <a:custGeom>
            <a:avLst/>
            <a:gdLst>
              <a:gd name="T0" fmla="*/ 366007 w 360"/>
              <a:gd name="T1" fmla="*/ 219489 h 184"/>
              <a:gd name="T2" fmla="*/ 366007 w 360"/>
              <a:gd name="T3" fmla="*/ 292652 h 184"/>
              <a:gd name="T4" fmla="*/ 380647 w 360"/>
              <a:gd name="T5" fmla="*/ 278020 h 184"/>
              <a:gd name="T6" fmla="*/ 409927 w 360"/>
              <a:gd name="T7" fmla="*/ 292652 h 184"/>
              <a:gd name="T8" fmla="*/ 424568 w 360"/>
              <a:gd name="T9" fmla="*/ 307285 h 184"/>
              <a:gd name="T10" fmla="*/ 483129 w 360"/>
              <a:gd name="T11" fmla="*/ 321917 h 184"/>
              <a:gd name="T12" fmla="*/ 497769 w 360"/>
              <a:gd name="T13" fmla="*/ 321917 h 184"/>
              <a:gd name="T14" fmla="*/ 453848 w 360"/>
              <a:gd name="T15" fmla="*/ 292652 h 184"/>
              <a:gd name="T16" fmla="*/ 424568 w 360"/>
              <a:gd name="T17" fmla="*/ 248754 h 184"/>
              <a:gd name="T18" fmla="*/ 468489 w 360"/>
              <a:gd name="T19" fmla="*/ 278020 h 184"/>
              <a:gd name="T20" fmla="*/ 439208 w 360"/>
              <a:gd name="T21" fmla="*/ 219489 h 184"/>
              <a:gd name="T22" fmla="*/ 424568 w 360"/>
              <a:gd name="T23" fmla="*/ 117061 h 184"/>
              <a:gd name="T24" fmla="*/ 439208 w 360"/>
              <a:gd name="T25" fmla="*/ 117061 h 184"/>
              <a:gd name="T26" fmla="*/ 439208 w 360"/>
              <a:gd name="T27" fmla="*/ 87796 h 184"/>
              <a:gd name="T28" fmla="*/ 453848 w 360"/>
              <a:gd name="T29" fmla="*/ 87796 h 184"/>
              <a:gd name="T30" fmla="*/ 468489 w 360"/>
              <a:gd name="T31" fmla="*/ 73163 h 184"/>
              <a:gd name="T32" fmla="*/ 483129 w 360"/>
              <a:gd name="T33" fmla="*/ 43898 h 184"/>
              <a:gd name="T34" fmla="*/ 483129 w 360"/>
              <a:gd name="T35" fmla="*/ 58530 h 184"/>
              <a:gd name="T36" fmla="*/ 497769 w 360"/>
              <a:gd name="T37" fmla="*/ 58530 h 184"/>
              <a:gd name="T38" fmla="*/ 468489 w 360"/>
              <a:gd name="T39" fmla="*/ 87796 h 184"/>
              <a:gd name="T40" fmla="*/ 468489 w 360"/>
              <a:gd name="T41" fmla="*/ 146326 h 184"/>
              <a:gd name="T42" fmla="*/ 497769 w 360"/>
              <a:gd name="T43" fmla="*/ 131693 h 184"/>
              <a:gd name="T44" fmla="*/ 483129 w 360"/>
              <a:gd name="T45" fmla="*/ 175591 h 184"/>
              <a:gd name="T46" fmla="*/ 497769 w 360"/>
              <a:gd name="T47" fmla="*/ 219489 h 184"/>
              <a:gd name="T48" fmla="*/ 483129 w 360"/>
              <a:gd name="T49" fmla="*/ 234122 h 184"/>
              <a:gd name="T50" fmla="*/ 497769 w 360"/>
              <a:gd name="T51" fmla="*/ 234122 h 184"/>
              <a:gd name="T52" fmla="*/ 497769 w 360"/>
              <a:gd name="T53" fmla="*/ 278020 h 184"/>
              <a:gd name="T54" fmla="*/ 512409 w 360"/>
              <a:gd name="T55" fmla="*/ 278020 h 184"/>
              <a:gd name="T56" fmla="*/ 527050 w 360"/>
              <a:gd name="T57" fmla="*/ 278020 h 184"/>
              <a:gd name="T58" fmla="*/ 527050 w 360"/>
              <a:gd name="T59" fmla="*/ 263387 h 184"/>
              <a:gd name="T60" fmla="*/ 541690 w 360"/>
              <a:gd name="T61" fmla="*/ 278020 h 184"/>
              <a:gd name="T62" fmla="*/ 541690 w 360"/>
              <a:gd name="T63" fmla="*/ 292652 h 184"/>
              <a:gd name="T64" fmla="*/ 556330 w 360"/>
              <a:gd name="T65" fmla="*/ 292652 h 184"/>
              <a:gd name="T66" fmla="*/ 556330 w 360"/>
              <a:gd name="T67" fmla="*/ 321917 h 184"/>
              <a:gd name="T68" fmla="*/ 585611 w 360"/>
              <a:gd name="T69" fmla="*/ 336550 h 184"/>
              <a:gd name="T70" fmla="*/ 629531 w 360"/>
              <a:gd name="T71" fmla="*/ 307285 h 184"/>
              <a:gd name="T72" fmla="*/ 629531 w 360"/>
              <a:gd name="T73" fmla="*/ 263387 h 184"/>
              <a:gd name="T74" fmla="*/ 658812 w 360"/>
              <a:gd name="T75" fmla="*/ 219489 h 184"/>
              <a:gd name="T76" fmla="*/ 644172 w 360"/>
              <a:gd name="T77" fmla="*/ 321917 h 184"/>
              <a:gd name="T78" fmla="*/ 658812 w 360"/>
              <a:gd name="T79" fmla="*/ 307285 h 184"/>
              <a:gd name="T80" fmla="*/ 570970 w 360"/>
              <a:gd name="T81" fmla="*/ 234122 h 184"/>
              <a:gd name="T82" fmla="*/ 0 w 360"/>
              <a:gd name="T83" fmla="*/ 102428 h 184"/>
              <a:gd name="T84" fmla="*/ 58561 w 360"/>
              <a:gd name="T85" fmla="*/ 146326 h 184"/>
              <a:gd name="T86" fmla="*/ 87842 w 360"/>
              <a:gd name="T87" fmla="*/ 131693 h 184"/>
              <a:gd name="T88" fmla="*/ 131762 w 360"/>
              <a:gd name="T89" fmla="*/ 117061 h 184"/>
              <a:gd name="T90" fmla="*/ 190323 w 360"/>
              <a:gd name="T91" fmla="*/ 87796 h 184"/>
              <a:gd name="T92" fmla="*/ 234244 w 360"/>
              <a:gd name="T93" fmla="*/ 87796 h 184"/>
              <a:gd name="T94" fmla="*/ 263525 w 360"/>
              <a:gd name="T95" fmla="*/ 117061 h 184"/>
              <a:gd name="T96" fmla="*/ 292805 w 360"/>
              <a:gd name="T97" fmla="*/ 131693 h 184"/>
              <a:gd name="T98" fmla="*/ 292805 w 360"/>
              <a:gd name="T99" fmla="*/ 175591 h 184"/>
              <a:gd name="T100" fmla="*/ 351366 w 360"/>
              <a:gd name="T101" fmla="*/ 190224 h 1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0"/>
              <a:gd name="T154" fmla="*/ 0 h 184"/>
              <a:gd name="T155" fmla="*/ 360 w 360"/>
              <a:gd name="T156" fmla="*/ 184 h 1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0" h="184">
                <a:moveTo>
                  <a:pt x="208" y="104"/>
                </a:moveTo>
                <a:lnTo>
                  <a:pt x="208" y="104"/>
                </a:lnTo>
                <a:lnTo>
                  <a:pt x="200" y="120"/>
                </a:lnTo>
                <a:lnTo>
                  <a:pt x="192" y="152"/>
                </a:lnTo>
                <a:lnTo>
                  <a:pt x="192" y="160"/>
                </a:lnTo>
                <a:lnTo>
                  <a:pt x="200" y="160"/>
                </a:lnTo>
                <a:lnTo>
                  <a:pt x="200" y="152"/>
                </a:lnTo>
                <a:lnTo>
                  <a:pt x="208" y="152"/>
                </a:lnTo>
                <a:lnTo>
                  <a:pt x="208" y="160"/>
                </a:lnTo>
                <a:lnTo>
                  <a:pt x="224" y="168"/>
                </a:lnTo>
                <a:lnTo>
                  <a:pt x="224" y="160"/>
                </a:lnTo>
                <a:lnTo>
                  <a:pt x="232" y="168"/>
                </a:lnTo>
                <a:lnTo>
                  <a:pt x="240" y="168"/>
                </a:lnTo>
                <a:lnTo>
                  <a:pt x="248" y="168"/>
                </a:lnTo>
                <a:lnTo>
                  <a:pt x="264" y="176"/>
                </a:lnTo>
                <a:lnTo>
                  <a:pt x="264" y="184"/>
                </a:lnTo>
                <a:lnTo>
                  <a:pt x="272" y="176"/>
                </a:lnTo>
                <a:lnTo>
                  <a:pt x="264" y="168"/>
                </a:lnTo>
                <a:lnTo>
                  <a:pt x="264" y="160"/>
                </a:lnTo>
                <a:lnTo>
                  <a:pt x="248" y="160"/>
                </a:lnTo>
                <a:lnTo>
                  <a:pt x="240" y="152"/>
                </a:lnTo>
                <a:lnTo>
                  <a:pt x="232" y="144"/>
                </a:lnTo>
                <a:lnTo>
                  <a:pt x="232" y="136"/>
                </a:lnTo>
                <a:lnTo>
                  <a:pt x="240" y="144"/>
                </a:lnTo>
                <a:lnTo>
                  <a:pt x="248" y="152"/>
                </a:lnTo>
                <a:lnTo>
                  <a:pt x="256" y="152"/>
                </a:lnTo>
                <a:lnTo>
                  <a:pt x="256" y="144"/>
                </a:lnTo>
                <a:lnTo>
                  <a:pt x="248" y="136"/>
                </a:lnTo>
                <a:lnTo>
                  <a:pt x="240" y="120"/>
                </a:lnTo>
                <a:lnTo>
                  <a:pt x="240" y="104"/>
                </a:lnTo>
                <a:lnTo>
                  <a:pt x="240" y="96"/>
                </a:lnTo>
                <a:lnTo>
                  <a:pt x="240" y="80"/>
                </a:lnTo>
                <a:lnTo>
                  <a:pt x="232" y="64"/>
                </a:lnTo>
                <a:lnTo>
                  <a:pt x="224" y="64"/>
                </a:lnTo>
                <a:lnTo>
                  <a:pt x="240" y="64"/>
                </a:lnTo>
                <a:lnTo>
                  <a:pt x="240" y="56"/>
                </a:lnTo>
                <a:lnTo>
                  <a:pt x="240" y="48"/>
                </a:lnTo>
                <a:lnTo>
                  <a:pt x="248" y="48"/>
                </a:lnTo>
                <a:lnTo>
                  <a:pt x="248" y="56"/>
                </a:lnTo>
                <a:lnTo>
                  <a:pt x="248" y="48"/>
                </a:lnTo>
                <a:lnTo>
                  <a:pt x="256" y="40"/>
                </a:lnTo>
                <a:lnTo>
                  <a:pt x="256" y="24"/>
                </a:lnTo>
                <a:lnTo>
                  <a:pt x="264" y="24"/>
                </a:lnTo>
                <a:lnTo>
                  <a:pt x="264" y="32"/>
                </a:lnTo>
                <a:lnTo>
                  <a:pt x="272" y="32"/>
                </a:lnTo>
                <a:lnTo>
                  <a:pt x="264" y="40"/>
                </a:lnTo>
                <a:lnTo>
                  <a:pt x="256" y="48"/>
                </a:lnTo>
                <a:lnTo>
                  <a:pt x="256" y="56"/>
                </a:lnTo>
                <a:lnTo>
                  <a:pt x="256" y="72"/>
                </a:lnTo>
                <a:lnTo>
                  <a:pt x="256" y="80"/>
                </a:lnTo>
                <a:lnTo>
                  <a:pt x="264" y="64"/>
                </a:lnTo>
                <a:lnTo>
                  <a:pt x="272" y="72"/>
                </a:lnTo>
                <a:lnTo>
                  <a:pt x="264" y="72"/>
                </a:lnTo>
                <a:lnTo>
                  <a:pt x="264" y="80"/>
                </a:lnTo>
                <a:lnTo>
                  <a:pt x="264" y="96"/>
                </a:lnTo>
                <a:lnTo>
                  <a:pt x="256" y="104"/>
                </a:lnTo>
                <a:lnTo>
                  <a:pt x="272" y="120"/>
                </a:lnTo>
                <a:lnTo>
                  <a:pt x="264" y="120"/>
                </a:lnTo>
                <a:lnTo>
                  <a:pt x="264" y="128"/>
                </a:lnTo>
                <a:lnTo>
                  <a:pt x="272" y="128"/>
                </a:lnTo>
                <a:lnTo>
                  <a:pt x="264" y="136"/>
                </a:lnTo>
                <a:lnTo>
                  <a:pt x="272" y="152"/>
                </a:lnTo>
                <a:lnTo>
                  <a:pt x="272" y="144"/>
                </a:lnTo>
                <a:lnTo>
                  <a:pt x="280" y="152"/>
                </a:lnTo>
                <a:lnTo>
                  <a:pt x="288" y="152"/>
                </a:lnTo>
                <a:lnTo>
                  <a:pt x="288" y="144"/>
                </a:lnTo>
                <a:lnTo>
                  <a:pt x="288" y="152"/>
                </a:lnTo>
                <a:lnTo>
                  <a:pt x="296" y="152"/>
                </a:lnTo>
                <a:lnTo>
                  <a:pt x="304" y="152"/>
                </a:lnTo>
                <a:lnTo>
                  <a:pt x="296" y="160"/>
                </a:lnTo>
                <a:lnTo>
                  <a:pt x="296" y="168"/>
                </a:lnTo>
                <a:lnTo>
                  <a:pt x="304" y="168"/>
                </a:lnTo>
                <a:lnTo>
                  <a:pt x="304" y="160"/>
                </a:lnTo>
                <a:lnTo>
                  <a:pt x="304" y="168"/>
                </a:lnTo>
                <a:lnTo>
                  <a:pt x="304" y="176"/>
                </a:lnTo>
                <a:lnTo>
                  <a:pt x="304" y="184"/>
                </a:lnTo>
                <a:lnTo>
                  <a:pt x="312" y="184"/>
                </a:lnTo>
                <a:lnTo>
                  <a:pt x="320" y="184"/>
                </a:lnTo>
                <a:lnTo>
                  <a:pt x="320" y="176"/>
                </a:lnTo>
                <a:lnTo>
                  <a:pt x="336" y="168"/>
                </a:lnTo>
                <a:lnTo>
                  <a:pt x="344" y="168"/>
                </a:lnTo>
                <a:lnTo>
                  <a:pt x="344" y="144"/>
                </a:lnTo>
                <a:lnTo>
                  <a:pt x="352" y="144"/>
                </a:lnTo>
                <a:lnTo>
                  <a:pt x="352" y="120"/>
                </a:lnTo>
                <a:lnTo>
                  <a:pt x="360" y="120"/>
                </a:lnTo>
                <a:lnTo>
                  <a:pt x="352" y="152"/>
                </a:lnTo>
                <a:lnTo>
                  <a:pt x="352" y="168"/>
                </a:lnTo>
                <a:lnTo>
                  <a:pt x="352" y="176"/>
                </a:lnTo>
                <a:lnTo>
                  <a:pt x="352" y="184"/>
                </a:lnTo>
                <a:lnTo>
                  <a:pt x="352" y="176"/>
                </a:lnTo>
                <a:lnTo>
                  <a:pt x="360" y="168"/>
                </a:lnTo>
                <a:lnTo>
                  <a:pt x="360" y="128"/>
                </a:lnTo>
                <a:lnTo>
                  <a:pt x="360" y="120"/>
                </a:lnTo>
                <a:lnTo>
                  <a:pt x="312" y="128"/>
                </a:lnTo>
                <a:lnTo>
                  <a:pt x="280" y="0"/>
                </a:lnTo>
                <a:lnTo>
                  <a:pt x="0" y="56"/>
                </a:lnTo>
                <a:lnTo>
                  <a:pt x="8" y="104"/>
                </a:lnTo>
                <a:lnTo>
                  <a:pt x="32" y="80"/>
                </a:lnTo>
                <a:lnTo>
                  <a:pt x="40" y="80"/>
                </a:lnTo>
                <a:lnTo>
                  <a:pt x="48" y="72"/>
                </a:lnTo>
                <a:lnTo>
                  <a:pt x="56" y="64"/>
                </a:lnTo>
                <a:lnTo>
                  <a:pt x="72" y="64"/>
                </a:lnTo>
                <a:lnTo>
                  <a:pt x="80" y="64"/>
                </a:lnTo>
                <a:lnTo>
                  <a:pt x="88" y="48"/>
                </a:lnTo>
                <a:lnTo>
                  <a:pt x="104" y="48"/>
                </a:lnTo>
                <a:lnTo>
                  <a:pt x="112" y="48"/>
                </a:lnTo>
                <a:lnTo>
                  <a:pt x="120" y="48"/>
                </a:lnTo>
                <a:lnTo>
                  <a:pt x="128" y="48"/>
                </a:lnTo>
                <a:lnTo>
                  <a:pt x="128" y="56"/>
                </a:lnTo>
                <a:lnTo>
                  <a:pt x="144" y="64"/>
                </a:lnTo>
                <a:lnTo>
                  <a:pt x="144" y="80"/>
                </a:lnTo>
                <a:lnTo>
                  <a:pt x="136" y="80"/>
                </a:lnTo>
                <a:lnTo>
                  <a:pt x="144" y="72"/>
                </a:lnTo>
                <a:lnTo>
                  <a:pt x="160" y="72"/>
                </a:lnTo>
                <a:lnTo>
                  <a:pt x="160" y="80"/>
                </a:lnTo>
                <a:lnTo>
                  <a:pt x="160" y="88"/>
                </a:lnTo>
                <a:lnTo>
                  <a:pt x="160" y="96"/>
                </a:lnTo>
                <a:lnTo>
                  <a:pt x="184" y="96"/>
                </a:lnTo>
                <a:lnTo>
                  <a:pt x="192" y="104"/>
                </a:lnTo>
                <a:lnTo>
                  <a:pt x="200" y="96"/>
                </a:lnTo>
                <a:lnTo>
                  <a:pt x="208" y="104"/>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00" name="Freeform 83"/>
          <p:cNvSpPr>
            <a:spLocks/>
          </p:cNvSpPr>
          <p:nvPr/>
        </p:nvSpPr>
        <p:spPr bwMode="auto">
          <a:xfrm>
            <a:off x="8362951" y="4448175"/>
            <a:ext cx="760413" cy="820738"/>
          </a:xfrm>
          <a:custGeom>
            <a:avLst/>
            <a:gdLst>
              <a:gd name="T0" fmla="*/ 716543 w 416"/>
              <a:gd name="T1" fmla="*/ 718146 h 448"/>
              <a:gd name="T2" fmla="*/ 731166 w 416"/>
              <a:gd name="T3" fmla="*/ 718146 h 448"/>
              <a:gd name="T4" fmla="*/ 731166 w 416"/>
              <a:gd name="T5" fmla="*/ 703490 h 448"/>
              <a:gd name="T6" fmla="*/ 716543 w 416"/>
              <a:gd name="T7" fmla="*/ 703490 h 448"/>
              <a:gd name="T8" fmla="*/ 716543 w 416"/>
              <a:gd name="T9" fmla="*/ 688834 h 448"/>
              <a:gd name="T10" fmla="*/ 731166 w 416"/>
              <a:gd name="T11" fmla="*/ 688834 h 448"/>
              <a:gd name="T12" fmla="*/ 716543 w 416"/>
              <a:gd name="T13" fmla="*/ 688834 h 448"/>
              <a:gd name="T14" fmla="*/ 716543 w 416"/>
              <a:gd name="T15" fmla="*/ 674178 h 448"/>
              <a:gd name="T16" fmla="*/ 701920 w 416"/>
              <a:gd name="T17" fmla="*/ 659522 h 448"/>
              <a:gd name="T18" fmla="*/ 716543 w 416"/>
              <a:gd name="T19" fmla="*/ 659522 h 448"/>
              <a:gd name="T20" fmla="*/ 716543 w 416"/>
              <a:gd name="T21" fmla="*/ 674178 h 448"/>
              <a:gd name="T22" fmla="*/ 716543 w 416"/>
              <a:gd name="T23" fmla="*/ 630210 h 448"/>
              <a:gd name="T24" fmla="*/ 731166 w 416"/>
              <a:gd name="T25" fmla="*/ 630210 h 448"/>
              <a:gd name="T26" fmla="*/ 731166 w 416"/>
              <a:gd name="T27" fmla="*/ 630210 h 448"/>
              <a:gd name="T28" fmla="*/ 731166 w 416"/>
              <a:gd name="T29" fmla="*/ 586241 h 448"/>
              <a:gd name="T30" fmla="*/ 745790 w 416"/>
              <a:gd name="T31" fmla="*/ 586241 h 448"/>
              <a:gd name="T32" fmla="*/ 745790 w 416"/>
              <a:gd name="T33" fmla="*/ 571585 h 448"/>
              <a:gd name="T34" fmla="*/ 731166 w 416"/>
              <a:gd name="T35" fmla="*/ 571585 h 448"/>
              <a:gd name="T36" fmla="*/ 745790 w 416"/>
              <a:gd name="T37" fmla="*/ 556929 h 448"/>
              <a:gd name="T38" fmla="*/ 745790 w 416"/>
              <a:gd name="T39" fmla="*/ 542273 h 448"/>
              <a:gd name="T40" fmla="*/ 745790 w 416"/>
              <a:gd name="T41" fmla="*/ 527617 h 448"/>
              <a:gd name="T42" fmla="*/ 745790 w 416"/>
              <a:gd name="T43" fmla="*/ 512961 h 448"/>
              <a:gd name="T44" fmla="*/ 760413 w 416"/>
              <a:gd name="T45" fmla="*/ 498305 h 448"/>
              <a:gd name="T46" fmla="*/ 760413 w 416"/>
              <a:gd name="T47" fmla="*/ 483649 h 448"/>
              <a:gd name="T48" fmla="*/ 745790 w 416"/>
              <a:gd name="T49" fmla="*/ 483649 h 448"/>
              <a:gd name="T50" fmla="*/ 745790 w 416"/>
              <a:gd name="T51" fmla="*/ 468993 h 448"/>
              <a:gd name="T52" fmla="*/ 701920 w 416"/>
              <a:gd name="T53" fmla="*/ 395713 h 448"/>
              <a:gd name="T54" fmla="*/ 687296 w 416"/>
              <a:gd name="T55" fmla="*/ 381057 h 448"/>
              <a:gd name="T56" fmla="*/ 643426 w 416"/>
              <a:gd name="T57" fmla="*/ 322433 h 448"/>
              <a:gd name="T58" fmla="*/ 628803 w 416"/>
              <a:gd name="T59" fmla="*/ 307777 h 448"/>
              <a:gd name="T60" fmla="*/ 584933 w 416"/>
              <a:gd name="T61" fmla="*/ 278465 h 448"/>
              <a:gd name="T62" fmla="*/ 570310 w 416"/>
              <a:gd name="T63" fmla="*/ 234497 h 448"/>
              <a:gd name="T64" fmla="*/ 555686 w 416"/>
              <a:gd name="T65" fmla="*/ 234497 h 448"/>
              <a:gd name="T66" fmla="*/ 526440 w 416"/>
              <a:gd name="T67" fmla="*/ 190528 h 448"/>
              <a:gd name="T68" fmla="*/ 511817 w 416"/>
              <a:gd name="T69" fmla="*/ 190528 h 448"/>
              <a:gd name="T70" fmla="*/ 467947 w 416"/>
              <a:gd name="T71" fmla="*/ 161216 h 448"/>
              <a:gd name="T72" fmla="*/ 438700 w 416"/>
              <a:gd name="T73" fmla="*/ 102592 h 448"/>
              <a:gd name="T74" fmla="*/ 424076 w 416"/>
              <a:gd name="T75" fmla="*/ 87936 h 448"/>
              <a:gd name="T76" fmla="*/ 394830 w 416"/>
              <a:gd name="T77" fmla="*/ 87936 h 448"/>
              <a:gd name="T78" fmla="*/ 365583 w 416"/>
              <a:gd name="T79" fmla="*/ 73280 h 448"/>
              <a:gd name="T80" fmla="*/ 336337 w 416"/>
              <a:gd name="T81" fmla="*/ 73280 h 448"/>
              <a:gd name="T82" fmla="*/ 365583 w 416"/>
              <a:gd name="T83" fmla="*/ 0 h 448"/>
              <a:gd name="T84" fmla="*/ 365583 w 416"/>
              <a:gd name="T85" fmla="*/ 0 h 448"/>
              <a:gd name="T86" fmla="*/ 0 w 416"/>
              <a:gd name="T87" fmla="*/ 43968 h 448"/>
              <a:gd name="T88" fmla="*/ 102363 w 416"/>
              <a:gd name="T89" fmla="*/ 425025 h 448"/>
              <a:gd name="T90" fmla="*/ 131610 w 416"/>
              <a:gd name="T91" fmla="*/ 483649 h 448"/>
              <a:gd name="T92" fmla="*/ 146233 w 416"/>
              <a:gd name="T93" fmla="*/ 527617 h 448"/>
              <a:gd name="T94" fmla="*/ 160857 w 416"/>
              <a:gd name="T95" fmla="*/ 527617 h 448"/>
              <a:gd name="T96" fmla="*/ 131610 w 416"/>
              <a:gd name="T97" fmla="*/ 556929 h 448"/>
              <a:gd name="T98" fmla="*/ 131610 w 416"/>
              <a:gd name="T99" fmla="*/ 615554 h 448"/>
              <a:gd name="T100" fmla="*/ 146233 w 416"/>
              <a:gd name="T101" fmla="*/ 674178 h 448"/>
              <a:gd name="T102" fmla="*/ 146233 w 416"/>
              <a:gd name="T103" fmla="*/ 718146 h 448"/>
              <a:gd name="T104" fmla="*/ 175480 w 416"/>
              <a:gd name="T105" fmla="*/ 776770 h 448"/>
              <a:gd name="T106" fmla="*/ 204727 w 416"/>
              <a:gd name="T107" fmla="*/ 820738 h 448"/>
              <a:gd name="T108" fmla="*/ 614180 w 416"/>
              <a:gd name="T109" fmla="*/ 791426 h 448"/>
              <a:gd name="T110" fmla="*/ 628803 w 416"/>
              <a:gd name="T111" fmla="*/ 820738 h 448"/>
              <a:gd name="T112" fmla="*/ 658050 w 416"/>
              <a:gd name="T113" fmla="*/ 820738 h 448"/>
              <a:gd name="T114" fmla="*/ 643426 w 416"/>
              <a:gd name="T115" fmla="*/ 791426 h 448"/>
              <a:gd name="T116" fmla="*/ 643426 w 416"/>
              <a:gd name="T117" fmla="*/ 747458 h 448"/>
              <a:gd name="T118" fmla="*/ 658050 w 416"/>
              <a:gd name="T119" fmla="*/ 732802 h 448"/>
              <a:gd name="T120" fmla="*/ 701920 w 416"/>
              <a:gd name="T121" fmla="*/ 747458 h 448"/>
              <a:gd name="T122" fmla="*/ 731166 w 416"/>
              <a:gd name="T123" fmla="*/ 747458 h 448"/>
              <a:gd name="T124" fmla="*/ 731166 w 416"/>
              <a:gd name="T125" fmla="*/ 732802 h 4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6"/>
              <a:gd name="T190" fmla="*/ 0 h 448"/>
              <a:gd name="T191" fmla="*/ 416 w 416"/>
              <a:gd name="T192" fmla="*/ 448 h 4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6" h="448">
                <a:moveTo>
                  <a:pt x="392" y="400"/>
                </a:moveTo>
                <a:lnTo>
                  <a:pt x="392" y="392"/>
                </a:lnTo>
                <a:lnTo>
                  <a:pt x="400" y="392"/>
                </a:lnTo>
                <a:lnTo>
                  <a:pt x="400" y="384"/>
                </a:lnTo>
                <a:lnTo>
                  <a:pt x="392" y="384"/>
                </a:lnTo>
                <a:lnTo>
                  <a:pt x="392" y="376"/>
                </a:lnTo>
                <a:lnTo>
                  <a:pt x="400" y="376"/>
                </a:lnTo>
                <a:lnTo>
                  <a:pt x="392" y="376"/>
                </a:lnTo>
                <a:lnTo>
                  <a:pt x="392" y="368"/>
                </a:lnTo>
                <a:lnTo>
                  <a:pt x="384" y="360"/>
                </a:lnTo>
                <a:lnTo>
                  <a:pt x="392" y="360"/>
                </a:lnTo>
                <a:lnTo>
                  <a:pt x="392" y="368"/>
                </a:lnTo>
                <a:lnTo>
                  <a:pt x="392" y="352"/>
                </a:lnTo>
                <a:lnTo>
                  <a:pt x="392" y="344"/>
                </a:lnTo>
                <a:lnTo>
                  <a:pt x="400" y="344"/>
                </a:lnTo>
                <a:lnTo>
                  <a:pt x="400" y="328"/>
                </a:lnTo>
                <a:lnTo>
                  <a:pt x="400" y="320"/>
                </a:lnTo>
                <a:lnTo>
                  <a:pt x="408" y="320"/>
                </a:lnTo>
                <a:lnTo>
                  <a:pt x="408" y="312"/>
                </a:lnTo>
                <a:lnTo>
                  <a:pt x="400" y="312"/>
                </a:lnTo>
                <a:lnTo>
                  <a:pt x="400" y="304"/>
                </a:lnTo>
                <a:lnTo>
                  <a:pt x="408" y="304"/>
                </a:lnTo>
                <a:lnTo>
                  <a:pt x="408" y="296"/>
                </a:lnTo>
                <a:lnTo>
                  <a:pt x="408" y="288"/>
                </a:lnTo>
                <a:lnTo>
                  <a:pt x="408" y="280"/>
                </a:lnTo>
                <a:lnTo>
                  <a:pt x="416" y="272"/>
                </a:lnTo>
                <a:lnTo>
                  <a:pt x="416" y="264"/>
                </a:lnTo>
                <a:lnTo>
                  <a:pt x="408" y="264"/>
                </a:lnTo>
                <a:lnTo>
                  <a:pt x="408" y="256"/>
                </a:lnTo>
                <a:lnTo>
                  <a:pt x="408" y="240"/>
                </a:lnTo>
                <a:lnTo>
                  <a:pt x="384" y="216"/>
                </a:lnTo>
                <a:lnTo>
                  <a:pt x="376" y="208"/>
                </a:lnTo>
                <a:lnTo>
                  <a:pt x="376" y="184"/>
                </a:lnTo>
                <a:lnTo>
                  <a:pt x="352" y="176"/>
                </a:lnTo>
                <a:lnTo>
                  <a:pt x="344" y="168"/>
                </a:lnTo>
                <a:lnTo>
                  <a:pt x="336" y="160"/>
                </a:lnTo>
                <a:lnTo>
                  <a:pt x="320" y="152"/>
                </a:lnTo>
                <a:lnTo>
                  <a:pt x="320" y="136"/>
                </a:lnTo>
                <a:lnTo>
                  <a:pt x="312" y="128"/>
                </a:lnTo>
                <a:lnTo>
                  <a:pt x="304" y="128"/>
                </a:lnTo>
                <a:lnTo>
                  <a:pt x="296" y="120"/>
                </a:lnTo>
                <a:lnTo>
                  <a:pt x="288" y="104"/>
                </a:lnTo>
                <a:lnTo>
                  <a:pt x="280" y="104"/>
                </a:lnTo>
                <a:lnTo>
                  <a:pt x="264" y="104"/>
                </a:lnTo>
                <a:lnTo>
                  <a:pt x="256" y="88"/>
                </a:lnTo>
                <a:lnTo>
                  <a:pt x="248" y="80"/>
                </a:lnTo>
                <a:lnTo>
                  <a:pt x="240" y="56"/>
                </a:lnTo>
                <a:lnTo>
                  <a:pt x="232" y="48"/>
                </a:lnTo>
                <a:lnTo>
                  <a:pt x="224" y="48"/>
                </a:lnTo>
                <a:lnTo>
                  <a:pt x="216" y="48"/>
                </a:lnTo>
                <a:lnTo>
                  <a:pt x="208" y="40"/>
                </a:lnTo>
                <a:lnTo>
                  <a:pt x="200" y="40"/>
                </a:lnTo>
                <a:lnTo>
                  <a:pt x="184" y="40"/>
                </a:lnTo>
                <a:lnTo>
                  <a:pt x="184" y="16"/>
                </a:lnTo>
                <a:lnTo>
                  <a:pt x="200" y="0"/>
                </a:lnTo>
                <a:lnTo>
                  <a:pt x="104" y="16"/>
                </a:lnTo>
                <a:lnTo>
                  <a:pt x="0" y="24"/>
                </a:lnTo>
                <a:lnTo>
                  <a:pt x="56" y="232"/>
                </a:lnTo>
                <a:lnTo>
                  <a:pt x="72" y="264"/>
                </a:lnTo>
                <a:lnTo>
                  <a:pt x="80" y="272"/>
                </a:lnTo>
                <a:lnTo>
                  <a:pt x="80" y="288"/>
                </a:lnTo>
                <a:lnTo>
                  <a:pt x="88" y="288"/>
                </a:lnTo>
                <a:lnTo>
                  <a:pt x="88" y="296"/>
                </a:lnTo>
                <a:lnTo>
                  <a:pt x="72" y="304"/>
                </a:lnTo>
                <a:lnTo>
                  <a:pt x="72" y="312"/>
                </a:lnTo>
                <a:lnTo>
                  <a:pt x="72" y="336"/>
                </a:lnTo>
                <a:lnTo>
                  <a:pt x="72" y="360"/>
                </a:lnTo>
                <a:lnTo>
                  <a:pt x="80" y="368"/>
                </a:lnTo>
                <a:lnTo>
                  <a:pt x="80" y="384"/>
                </a:lnTo>
                <a:lnTo>
                  <a:pt x="80" y="392"/>
                </a:lnTo>
                <a:lnTo>
                  <a:pt x="96" y="424"/>
                </a:lnTo>
                <a:lnTo>
                  <a:pt x="112" y="448"/>
                </a:lnTo>
                <a:lnTo>
                  <a:pt x="336" y="432"/>
                </a:lnTo>
                <a:lnTo>
                  <a:pt x="344" y="448"/>
                </a:lnTo>
                <a:lnTo>
                  <a:pt x="360" y="448"/>
                </a:lnTo>
                <a:lnTo>
                  <a:pt x="360" y="440"/>
                </a:lnTo>
                <a:lnTo>
                  <a:pt x="352" y="432"/>
                </a:lnTo>
                <a:lnTo>
                  <a:pt x="352" y="424"/>
                </a:lnTo>
                <a:lnTo>
                  <a:pt x="352" y="408"/>
                </a:lnTo>
                <a:lnTo>
                  <a:pt x="360" y="400"/>
                </a:lnTo>
                <a:lnTo>
                  <a:pt x="368" y="408"/>
                </a:lnTo>
                <a:lnTo>
                  <a:pt x="384" y="408"/>
                </a:lnTo>
                <a:lnTo>
                  <a:pt x="392" y="408"/>
                </a:lnTo>
                <a:lnTo>
                  <a:pt x="400" y="408"/>
                </a:lnTo>
                <a:lnTo>
                  <a:pt x="400" y="400"/>
                </a:lnTo>
                <a:lnTo>
                  <a:pt x="392" y="400"/>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01" name="Freeform 84"/>
          <p:cNvSpPr>
            <a:spLocks/>
          </p:cNvSpPr>
          <p:nvPr/>
        </p:nvSpPr>
        <p:spPr bwMode="auto">
          <a:xfrm>
            <a:off x="10079039" y="2825750"/>
            <a:ext cx="103187" cy="147638"/>
          </a:xfrm>
          <a:custGeom>
            <a:avLst/>
            <a:gdLst>
              <a:gd name="T0" fmla="*/ 14741 w 56"/>
              <a:gd name="T1" fmla="*/ 132874 h 80"/>
              <a:gd name="T2" fmla="*/ 14741 w 56"/>
              <a:gd name="T3" fmla="*/ 132874 h 80"/>
              <a:gd name="T4" fmla="*/ 14741 w 56"/>
              <a:gd name="T5" fmla="*/ 147638 h 80"/>
              <a:gd name="T6" fmla="*/ 14741 w 56"/>
              <a:gd name="T7" fmla="*/ 147638 h 80"/>
              <a:gd name="T8" fmla="*/ 29482 w 56"/>
              <a:gd name="T9" fmla="*/ 147638 h 80"/>
              <a:gd name="T10" fmla="*/ 29482 w 56"/>
              <a:gd name="T11" fmla="*/ 147638 h 80"/>
              <a:gd name="T12" fmla="*/ 44223 w 56"/>
              <a:gd name="T13" fmla="*/ 132874 h 80"/>
              <a:gd name="T14" fmla="*/ 58964 w 56"/>
              <a:gd name="T15" fmla="*/ 118110 h 80"/>
              <a:gd name="T16" fmla="*/ 58964 w 56"/>
              <a:gd name="T17" fmla="*/ 118110 h 80"/>
              <a:gd name="T18" fmla="*/ 73705 w 56"/>
              <a:gd name="T19" fmla="*/ 118110 h 80"/>
              <a:gd name="T20" fmla="*/ 73705 w 56"/>
              <a:gd name="T21" fmla="*/ 118110 h 80"/>
              <a:gd name="T22" fmla="*/ 73705 w 56"/>
              <a:gd name="T23" fmla="*/ 103347 h 80"/>
              <a:gd name="T24" fmla="*/ 58964 w 56"/>
              <a:gd name="T25" fmla="*/ 44291 h 80"/>
              <a:gd name="T26" fmla="*/ 58964 w 56"/>
              <a:gd name="T27" fmla="*/ 44291 h 80"/>
              <a:gd name="T28" fmla="*/ 58964 w 56"/>
              <a:gd name="T29" fmla="*/ 44291 h 80"/>
              <a:gd name="T30" fmla="*/ 58964 w 56"/>
              <a:gd name="T31" fmla="*/ 44291 h 80"/>
              <a:gd name="T32" fmla="*/ 73705 w 56"/>
              <a:gd name="T33" fmla="*/ 59055 h 80"/>
              <a:gd name="T34" fmla="*/ 73705 w 56"/>
              <a:gd name="T35" fmla="*/ 59055 h 80"/>
              <a:gd name="T36" fmla="*/ 88446 w 56"/>
              <a:gd name="T37" fmla="*/ 59055 h 80"/>
              <a:gd name="T38" fmla="*/ 103187 w 56"/>
              <a:gd name="T39" fmla="*/ 88583 h 80"/>
              <a:gd name="T40" fmla="*/ 103187 w 56"/>
              <a:gd name="T41" fmla="*/ 88583 h 80"/>
              <a:gd name="T42" fmla="*/ 103187 w 56"/>
              <a:gd name="T43" fmla="*/ 88583 h 80"/>
              <a:gd name="T44" fmla="*/ 103187 w 56"/>
              <a:gd name="T45" fmla="*/ 88583 h 80"/>
              <a:gd name="T46" fmla="*/ 103187 w 56"/>
              <a:gd name="T47" fmla="*/ 59055 h 80"/>
              <a:gd name="T48" fmla="*/ 88446 w 56"/>
              <a:gd name="T49" fmla="*/ 59055 h 80"/>
              <a:gd name="T50" fmla="*/ 73705 w 56"/>
              <a:gd name="T51" fmla="*/ 44291 h 80"/>
              <a:gd name="T52" fmla="*/ 73705 w 56"/>
              <a:gd name="T53" fmla="*/ 44291 h 80"/>
              <a:gd name="T54" fmla="*/ 73705 w 56"/>
              <a:gd name="T55" fmla="*/ 44291 h 80"/>
              <a:gd name="T56" fmla="*/ 58964 w 56"/>
              <a:gd name="T57" fmla="*/ 29528 h 80"/>
              <a:gd name="T58" fmla="*/ 58964 w 56"/>
              <a:gd name="T59" fmla="*/ 29528 h 80"/>
              <a:gd name="T60" fmla="*/ 58964 w 56"/>
              <a:gd name="T61" fmla="*/ 29528 h 80"/>
              <a:gd name="T62" fmla="*/ 58964 w 56"/>
              <a:gd name="T63" fmla="*/ 29528 h 80"/>
              <a:gd name="T64" fmla="*/ 44223 w 56"/>
              <a:gd name="T65" fmla="*/ 0 h 80"/>
              <a:gd name="T66" fmla="*/ 44223 w 56"/>
              <a:gd name="T67" fmla="*/ 0 h 80"/>
              <a:gd name="T68" fmla="*/ 0 w 56"/>
              <a:gd name="T69" fmla="*/ 14764 h 80"/>
              <a:gd name="T70" fmla="*/ 0 w 56"/>
              <a:gd name="T71" fmla="*/ 14764 h 80"/>
              <a:gd name="T72" fmla="*/ 29482 w 56"/>
              <a:gd name="T73" fmla="*/ 118110 h 80"/>
              <a:gd name="T74" fmla="*/ 29482 w 56"/>
              <a:gd name="T75" fmla="*/ 118110 h 80"/>
              <a:gd name="T76" fmla="*/ 14741 w 56"/>
              <a:gd name="T77" fmla="*/ 132874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6"/>
              <a:gd name="T118" fmla="*/ 0 h 80"/>
              <a:gd name="T119" fmla="*/ 56 w 56"/>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6" h="80">
                <a:moveTo>
                  <a:pt x="8" y="72"/>
                </a:moveTo>
                <a:lnTo>
                  <a:pt x="8" y="72"/>
                </a:lnTo>
                <a:lnTo>
                  <a:pt x="8" y="80"/>
                </a:lnTo>
                <a:lnTo>
                  <a:pt x="16" y="80"/>
                </a:lnTo>
                <a:lnTo>
                  <a:pt x="24" y="72"/>
                </a:lnTo>
                <a:lnTo>
                  <a:pt x="32" y="64"/>
                </a:lnTo>
                <a:lnTo>
                  <a:pt x="40" y="64"/>
                </a:lnTo>
                <a:lnTo>
                  <a:pt x="40" y="56"/>
                </a:lnTo>
                <a:lnTo>
                  <a:pt x="32" y="24"/>
                </a:lnTo>
                <a:lnTo>
                  <a:pt x="40" y="32"/>
                </a:lnTo>
                <a:lnTo>
                  <a:pt x="48" y="32"/>
                </a:lnTo>
                <a:lnTo>
                  <a:pt x="56" y="48"/>
                </a:lnTo>
                <a:lnTo>
                  <a:pt x="56" y="32"/>
                </a:lnTo>
                <a:lnTo>
                  <a:pt x="48" y="32"/>
                </a:lnTo>
                <a:lnTo>
                  <a:pt x="40" y="24"/>
                </a:lnTo>
                <a:lnTo>
                  <a:pt x="32" y="16"/>
                </a:lnTo>
                <a:lnTo>
                  <a:pt x="24" y="0"/>
                </a:lnTo>
                <a:lnTo>
                  <a:pt x="0" y="8"/>
                </a:lnTo>
                <a:lnTo>
                  <a:pt x="16" y="64"/>
                </a:lnTo>
                <a:lnTo>
                  <a:pt x="8" y="72"/>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02" name="Freeform 85"/>
          <p:cNvSpPr>
            <a:spLocks/>
          </p:cNvSpPr>
          <p:nvPr/>
        </p:nvSpPr>
        <p:spPr bwMode="auto">
          <a:xfrm>
            <a:off x="9828214" y="3013075"/>
            <a:ext cx="263525" cy="160338"/>
          </a:xfrm>
          <a:custGeom>
            <a:avLst/>
            <a:gdLst>
              <a:gd name="T0" fmla="*/ 0 w 144"/>
              <a:gd name="T1" fmla="*/ 160338 h 88"/>
              <a:gd name="T2" fmla="*/ 0 w 144"/>
              <a:gd name="T3" fmla="*/ 145762 h 88"/>
              <a:gd name="T4" fmla="*/ 14640 w 144"/>
              <a:gd name="T5" fmla="*/ 116609 h 88"/>
              <a:gd name="T6" fmla="*/ 29281 w 144"/>
              <a:gd name="T7" fmla="*/ 102033 h 88"/>
              <a:gd name="T8" fmla="*/ 43921 w 144"/>
              <a:gd name="T9" fmla="*/ 87457 h 88"/>
              <a:gd name="T10" fmla="*/ 58561 w 144"/>
              <a:gd name="T11" fmla="*/ 72881 h 88"/>
              <a:gd name="T12" fmla="*/ 87842 w 144"/>
              <a:gd name="T13" fmla="*/ 72881 h 88"/>
              <a:gd name="T14" fmla="*/ 87842 w 144"/>
              <a:gd name="T15" fmla="*/ 72881 h 88"/>
              <a:gd name="T16" fmla="*/ 117122 w 144"/>
              <a:gd name="T17" fmla="*/ 58305 h 88"/>
              <a:gd name="T18" fmla="*/ 161043 w 144"/>
              <a:gd name="T19" fmla="*/ 43729 h 88"/>
              <a:gd name="T20" fmla="*/ 204964 w 144"/>
              <a:gd name="T21" fmla="*/ 0 h 88"/>
              <a:gd name="T22" fmla="*/ 204964 w 144"/>
              <a:gd name="T23" fmla="*/ 14576 h 88"/>
              <a:gd name="T24" fmla="*/ 190324 w 144"/>
              <a:gd name="T25" fmla="*/ 29152 h 88"/>
              <a:gd name="T26" fmla="*/ 175683 w 144"/>
              <a:gd name="T27" fmla="*/ 43729 h 88"/>
              <a:gd name="T28" fmla="*/ 175683 w 144"/>
              <a:gd name="T29" fmla="*/ 58305 h 88"/>
              <a:gd name="T30" fmla="*/ 175683 w 144"/>
              <a:gd name="T31" fmla="*/ 58305 h 88"/>
              <a:gd name="T32" fmla="*/ 175683 w 144"/>
              <a:gd name="T33" fmla="*/ 58305 h 88"/>
              <a:gd name="T34" fmla="*/ 175683 w 144"/>
              <a:gd name="T35" fmla="*/ 72881 h 88"/>
              <a:gd name="T36" fmla="*/ 175683 w 144"/>
              <a:gd name="T37" fmla="*/ 72881 h 88"/>
              <a:gd name="T38" fmla="*/ 190324 w 144"/>
              <a:gd name="T39" fmla="*/ 58305 h 88"/>
              <a:gd name="T40" fmla="*/ 190324 w 144"/>
              <a:gd name="T41" fmla="*/ 58305 h 88"/>
              <a:gd name="T42" fmla="*/ 204964 w 144"/>
              <a:gd name="T43" fmla="*/ 29152 h 88"/>
              <a:gd name="T44" fmla="*/ 234244 w 144"/>
              <a:gd name="T45" fmla="*/ 14576 h 88"/>
              <a:gd name="T46" fmla="*/ 234244 w 144"/>
              <a:gd name="T47" fmla="*/ 14576 h 88"/>
              <a:gd name="T48" fmla="*/ 248885 w 144"/>
              <a:gd name="T49" fmla="*/ 0 h 88"/>
              <a:gd name="T50" fmla="*/ 263525 w 144"/>
              <a:gd name="T51" fmla="*/ 0 h 88"/>
              <a:gd name="T52" fmla="*/ 263525 w 144"/>
              <a:gd name="T53" fmla="*/ 14576 h 88"/>
              <a:gd name="T54" fmla="*/ 175683 w 144"/>
              <a:gd name="T55" fmla="*/ 87457 h 88"/>
              <a:gd name="T56" fmla="*/ 131763 w 144"/>
              <a:gd name="T57" fmla="*/ 116609 h 88"/>
              <a:gd name="T58" fmla="*/ 131763 w 144"/>
              <a:gd name="T59" fmla="*/ 116609 h 88"/>
              <a:gd name="T60" fmla="*/ 146403 w 144"/>
              <a:gd name="T61" fmla="*/ 87457 h 88"/>
              <a:gd name="T62" fmla="*/ 146403 w 144"/>
              <a:gd name="T63" fmla="*/ 87457 h 88"/>
              <a:gd name="T64" fmla="*/ 102482 w 144"/>
              <a:gd name="T65" fmla="*/ 102033 h 88"/>
              <a:gd name="T66" fmla="*/ 58561 w 144"/>
              <a:gd name="T67" fmla="*/ 131186 h 88"/>
              <a:gd name="T68" fmla="*/ 14640 w 144"/>
              <a:gd name="T69" fmla="*/ 160338 h 88"/>
              <a:gd name="T70" fmla="*/ 29281 w 144"/>
              <a:gd name="T71" fmla="*/ 160338 h 88"/>
              <a:gd name="T72" fmla="*/ 29281 w 144"/>
              <a:gd name="T73" fmla="*/ 145762 h 88"/>
              <a:gd name="T74" fmla="*/ 0 w 144"/>
              <a:gd name="T75" fmla="*/ 160338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4"/>
              <a:gd name="T115" fmla="*/ 0 h 88"/>
              <a:gd name="T116" fmla="*/ 144 w 144"/>
              <a:gd name="T117" fmla="*/ 88 h 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4" h="88">
                <a:moveTo>
                  <a:pt x="0" y="88"/>
                </a:moveTo>
                <a:lnTo>
                  <a:pt x="0" y="88"/>
                </a:lnTo>
                <a:lnTo>
                  <a:pt x="0" y="80"/>
                </a:lnTo>
                <a:lnTo>
                  <a:pt x="0" y="72"/>
                </a:lnTo>
                <a:lnTo>
                  <a:pt x="8" y="64"/>
                </a:lnTo>
                <a:lnTo>
                  <a:pt x="16" y="64"/>
                </a:lnTo>
                <a:lnTo>
                  <a:pt x="16" y="56"/>
                </a:lnTo>
                <a:lnTo>
                  <a:pt x="16" y="48"/>
                </a:lnTo>
                <a:lnTo>
                  <a:pt x="24" y="48"/>
                </a:lnTo>
                <a:lnTo>
                  <a:pt x="32" y="40"/>
                </a:lnTo>
                <a:lnTo>
                  <a:pt x="48" y="40"/>
                </a:lnTo>
                <a:lnTo>
                  <a:pt x="48" y="32"/>
                </a:lnTo>
                <a:lnTo>
                  <a:pt x="64" y="32"/>
                </a:lnTo>
                <a:lnTo>
                  <a:pt x="88" y="24"/>
                </a:lnTo>
                <a:lnTo>
                  <a:pt x="104" y="0"/>
                </a:lnTo>
                <a:lnTo>
                  <a:pt x="112" y="0"/>
                </a:lnTo>
                <a:lnTo>
                  <a:pt x="112" y="8"/>
                </a:lnTo>
                <a:lnTo>
                  <a:pt x="104" y="8"/>
                </a:lnTo>
                <a:lnTo>
                  <a:pt x="104" y="16"/>
                </a:lnTo>
                <a:lnTo>
                  <a:pt x="96" y="24"/>
                </a:lnTo>
                <a:lnTo>
                  <a:pt x="96" y="32"/>
                </a:lnTo>
                <a:lnTo>
                  <a:pt x="96" y="40"/>
                </a:lnTo>
                <a:lnTo>
                  <a:pt x="104" y="32"/>
                </a:lnTo>
                <a:lnTo>
                  <a:pt x="104" y="24"/>
                </a:lnTo>
                <a:lnTo>
                  <a:pt x="112" y="16"/>
                </a:lnTo>
                <a:lnTo>
                  <a:pt x="120" y="8"/>
                </a:lnTo>
                <a:lnTo>
                  <a:pt x="128" y="8"/>
                </a:lnTo>
                <a:lnTo>
                  <a:pt x="136" y="8"/>
                </a:lnTo>
                <a:lnTo>
                  <a:pt x="136" y="0"/>
                </a:lnTo>
                <a:lnTo>
                  <a:pt x="144" y="0"/>
                </a:lnTo>
                <a:lnTo>
                  <a:pt x="144" y="8"/>
                </a:lnTo>
                <a:lnTo>
                  <a:pt x="128" y="16"/>
                </a:lnTo>
                <a:lnTo>
                  <a:pt x="96" y="48"/>
                </a:lnTo>
                <a:lnTo>
                  <a:pt x="80" y="56"/>
                </a:lnTo>
                <a:lnTo>
                  <a:pt x="72" y="64"/>
                </a:lnTo>
                <a:lnTo>
                  <a:pt x="80" y="56"/>
                </a:lnTo>
                <a:lnTo>
                  <a:pt x="80" y="48"/>
                </a:lnTo>
                <a:lnTo>
                  <a:pt x="64" y="56"/>
                </a:lnTo>
                <a:lnTo>
                  <a:pt x="56" y="56"/>
                </a:lnTo>
                <a:lnTo>
                  <a:pt x="48" y="64"/>
                </a:lnTo>
                <a:lnTo>
                  <a:pt x="32" y="72"/>
                </a:lnTo>
                <a:lnTo>
                  <a:pt x="16" y="88"/>
                </a:lnTo>
                <a:lnTo>
                  <a:pt x="8" y="88"/>
                </a:lnTo>
                <a:lnTo>
                  <a:pt x="16" y="88"/>
                </a:lnTo>
                <a:lnTo>
                  <a:pt x="16" y="80"/>
                </a:lnTo>
                <a:lnTo>
                  <a:pt x="8" y="80"/>
                </a:lnTo>
                <a:lnTo>
                  <a:pt x="0" y="88"/>
                </a:lnTo>
                <a:close/>
              </a:path>
            </a:pathLst>
          </a:custGeom>
          <a:solidFill>
            <a:srgbClr val="FFFF00"/>
          </a:solidFill>
          <a:ln w="6350">
            <a:solidFill>
              <a:srgbClr val="000000"/>
            </a:solidFill>
            <a:round/>
            <a:headEnd/>
            <a:tailEnd/>
          </a:ln>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03" name="Text Box 137"/>
          <p:cNvSpPr txBox="1">
            <a:spLocks noChangeArrowheads="1"/>
          </p:cNvSpPr>
          <p:nvPr/>
        </p:nvSpPr>
        <p:spPr bwMode="auto">
          <a:xfrm>
            <a:off x="1524000" y="2190751"/>
            <a:ext cx="1162050" cy="650875"/>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1800" b="1">
                <a:solidFill>
                  <a:srgbClr val="000000"/>
                </a:solidFill>
              </a:rPr>
              <a:t>American Samoa</a:t>
            </a:r>
          </a:p>
        </p:txBody>
      </p:sp>
      <p:sp>
        <p:nvSpPr>
          <p:cNvPr id="2104" name="Text Box 138"/>
          <p:cNvSpPr txBox="1">
            <a:spLocks noChangeArrowheads="1"/>
          </p:cNvSpPr>
          <p:nvPr/>
        </p:nvSpPr>
        <p:spPr bwMode="auto">
          <a:xfrm>
            <a:off x="1524000" y="4867276"/>
            <a:ext cx="1162050" cy="650875"/>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1800" b="1">
                <a:solidFill>
                  <a:srgbClr val="000000"/>
                </a:solidFill>
              </a:rPr>
              <a:t>Marshall Islands</a:t>
            </a:r>
          </a:p>
        </p:txBody>
      </p:sp>
      <p:sp>
        <p:nvSpPr>
          <p:cNvPr id="2105" name="Text Box 139"/>
          <p:cNvSpPr txBox="1">
            <a:spLocks noChangeArrowheads="1"/>
          </p:cNvSpPr>
          <p:nvPr/>
        </p:nvSpPr>
        <p:spPr bwMode="auto">
          <a:xfrm>
            <a:off x="1524000" y="4314825"/>
            <a:ext cx="895350" cy="376238"/>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1800" b="1">
                <a:solidFill>
                  <a:srgbClr val="000000"/>
                </a:solidFill>
              </a:rPr>
              <a:t>Palau</a:t>
            </a:r>
          </a:p>
        </p:txBody>
      </p:sp>
      <p:sp>
        <p:nvSpPr>
          <p:cNvPr id="2106" name="Text Box 140"/>
          <p:cNvSpPr txBox="1">
            <a:spLocks noChangeArrowheads="1"/>
          </p:cNvSpPr>
          <p:nvPr/>
        </p:nvSpPr>
        <p:spPr bwMode="auto">
          <a:xfrm>
            <a:off x="1524001" y="3000375"/>
            <a:ext cx="847725" cy="376238"/>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1800" b="1">
                <a:solidFill>
                  <a:srgbClr val="000000"/>
                </a:solidFill>
              </a:rPr>
              <a:t>Guam</a:t>
            </a:r>
          </a:p>
        </p:txBody>
      </p:sp>
      <p:sp>
        <p:nvSpPr>
          <p:cNvPr id="2107" name="Text Box 141"/>
          <p:cNvSpPr txBox="1">
            <a:spLocks noChangeArrowheads="1"/>
          </p:cNvSpPr>
          <p:nvPr/>
        </p:nvSpPr>
        <p:spPr bwMode="auto">
          <a:xfrm>
            <a:off x="4200525" y="5286375"/>
            <a:ext cx="819150" cy="376238"/>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1800" b="1">
                <a:solidFill>
                  <a:srgbClr val="000000"/>
                </a:solidFill>
              </a:rPr>
              <a:t>B.I.A.</a:t>
            </a:r>
          </a:p>
        </p:txBody>
      </p:sp>
      <p:sp>
        <p:nvSpPr>
          <p:cNvPr id="2108" name="Text Box 146"/>
          <p:cNvSpPr txBox="1">
            <a:spLocks noChangeArrowheads="1"/>
          </p:cNvSpPr>
          <p:nvPr/>
        </p:nvSpPr>
        <p:spPr bwMode="auto">
          <a:xfrm>
            <a:off x="1524000" y="3505201"/>
            <a:ext cx="1162050" cy="650875"/>
          </a:xfrm>
          <a:prstGeom prst="rect">
            <a:avLst/>
          </a:prstGeom>
          <a:solidFill>
            <a:srgbClr val="FF0000"/>
          </a:solidFill>
          <a:ln w="9525">
            <a:solidFill>
              <a:schemeClr val="tx1"/>
            </a:solidFill>
            <a:miter lim="800000"/>
            <a:headEnd/>
            <a:tailEnd/>
          </a:ln>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1800" b="1">
                <a:solidFill>
                  <a:srgbClr val="FFFFFF"/>
                </a:solidFill>
              </a:rPr>
              <a:t>Northern Marianas</a:t>
            </a:r>
          </a:p>
        </p:txBody>
      </p:sp>
      <p:sp>
        <p:nvSpPr>
          <p:cNvPr id="2109" name="Text Box 147"/>
          <p:cNvSpPr txBox="1">
            <a:spLocks noChangeArrowheads="1"/>
          </p:cNvSpPr>
          <p:nvPr/>
        </p:nvSpPr>
        <p:spPr bwMode="auto">
          <a:xfrm>
            <a:off x="9505950" y="4638676"/>
            <a:ext cx="1162050" cy="650875"/>
          </a:xfrm>
          <a:prstGeom prst="rect">
            <a:avLst/>
          </a:prstGeom>
          <a:solidFill>
            <a:srgbClr val="FF0000"/>
          </a:solidFill>
          <a:ln w="9525">
            <a:solidFill>
              <a:schemeClr val="tx1"/>
            </a:solidFill>
            <a:miter lim="800000"/>
            <a:headEnd/>
            <a:tailEnd/>
          </a:ln>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1800" b="1">
                <a:solidFill>
                  <a:srgbClr val="FFFFFF"/>
                </a:solidFill>
              </a:rPr>
              <a:t>Puerto Rico</a:t>
            </a:r>
          </a:p>
        </p:txBody>
      </p:sp>
      <p:sp>
        <p:nvSpPr>
          <p:cNvPr id="2110" name="Text Box 148"/>
          <p:cNvSpPr txBox="1">
            <a:spLocks noChangeArrowheads="1"/>
          </p:cNvSpPr>
          <p:nvPr/>
        </p:nvSpPr>
        <p:spPr bwMode="auto">
          <a:xfrm>
            <a:off x="1524001" y="5667375"/>
            <a:ext cx="1400175" cy="376238"/>
          </a:xfrm>
          <a:prstGeom prst="rect">
            <a:avLst/>
          </a:prstGeom>
          <a:solidFill>
            <a:srgbClr val="FF0000"/>
          </a:solidFill>
          <a:ln w="9525">
            <a:solidFill>
              <a:schemeClr val="tx1"/>
            </a:solidFill>
            <a:miter lim="800000"/>
            <a:headEnd/>
            <a:tailEnd/>
          </a:ln>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1800" b="1">
                <a:solidFill>
                  <a:srgbClr val="FFFFFF"/>
                </a:solidFill>
              </a:rPr>
              <a:t>Micronesia</a:t>
            </a:r>
          </a:p>
        </p:txBody>
      </p:sp>
      <p:sp>
        <p:nvSpPr>
          <p:cNvPr id="2111" name="Text Box 149"/>
          <p:cNvSpPr txBox="1">
            <a:spLocks noChangeArrowheads="1"/>
          </p:cNvSpPr>
          <p:nvPr/>
        </p:nvSpPr>
        <p:spPr bwMode="auto">
          <a:xfrm>
            <a:off x="9982200" y="3686175"/>
            <a:ext cx="685800" cy="376238"/>
          </a:xfrm>
          <a:prstGeom prst="rect">
            <a:avLst/>
          </a:prstGeom>
          <a:solidFill>
            <a:srgbClr val="FF0000"/>
          </a:solidFill>
          <a:ln w="9525">
            <a:solidFill>
              <a:schemeClr val="tx1"/>
            </a:solidFill>
            <a:miter lim="800000"/>
            <a:headEnd/>
            <a:tailEnd/>
          </a:ln>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1800" b="1">
                <a:solidFill>
                  <a:srgbClr val="FFFFFF"/>
                </a:solidFill>
              </a:rPr>
              <a:t>D.C.</a:t>
            </a:r>
          </a:p>
        </p:txBody>
      </p:sp>
      <p:sp>
        <p:nvSpPr>
          <p:cNvPr id="2112" name="Text Box 150"/>
          <p:cNvSpPr txBox="1">
            <a:spLocks noChangeArrowheads="1"/>
          </p:cNvSpPr>
          <p:nvPr/>
        </p:nvSpPr>
        <p:spPr bwMode="auto">
          <a:xfrm>
            <a:off x="9991726" y="5619750"/>
            <a:ext cx="676275" cy="376238"/>
          </a:xfrm>
          <a:prstGeom prst="rect">
            <a:avLst/>
          </a:prstGeom>
          <a:solidFill>
            <a:srgbClr val="FF0000"/>
          </a:solidFill>
          <a:ln w="9525">
            <a:solidFill>
              <a:schemeClr val="tx1"/>
            </a:solidFill>
            <a:miter lim="800000"/>
            <a:headEnd/>
            <a:tailEnd/>
          </a:ln>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1800" b="1">
                <a:solidFill>
                  <a:srgbClr val="FFFFFF"/>
                </a:solidFill>
              </a:rPr>
              <a:t>V.I.</a:t>
            </a:r>
          </a:p>
        </p:txBody>
      </p:sp>
      <p:sp>
        <p:nvSpPr>
          <p:cNvPr id="2113" name="Text Box 151"/>
          <p:cNvSpPr txBox="1">
            <a:spLocks noChangeArrowheads="1"/>
          </p:cNvSpPr>
          <p:nvPr/>
        </p:nvSpPr>
        <p:spPr bwMode="auto">
          <a:xfrm>
            <a:off x="3000376" y="209550"/>
            <a:ext cx="76676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algn="ctr" defTabSz="914400" eaLnBrk="0" fontAlgn="base" hangingPunct="0">
              <a:spcBef>
                <a:spcPct val="50000"/>
              </a:spcBef>
              <a:spcAft>
                <a:spcPct val="0"/>
              </a:spcAft>
            </a:pPr>
            <a:r>
              <a:rPr lang="en-US" altLang="en-US" sz="3600" b="1" dirty="0">
                <a:solidFill>
                  <a:srgbClr val="000000"/>
                </a:solidFill>
              </a:rPr>
              <a:t>2007</a:t>
            </a:r>
            <a:r>
              <a:rPr lang="en-US" altLang="en-US" sz="3200" dirty="0">
                <a:solidFill>
                  <a:srgbClr val="000000"/>
                </a:solidFill>
              </a:rPr>
              <a:t> U.S. </a:t>
            </a:r>
            <a:r>
              <a:rPr lang="en-US" altLang="en-US" sz="3200" dirty="0" err="1">
                <a:solidFill>
                  <a:srgbClr val="000000"/>
                </a:solidFill>
              </a:rPr>
              <a:t>Dept</a:t>
            </a:r>
            <a:r>
              <a:rPr lang="en-US" altLang="en-US" sz="3200" dirty="0">
                <a:solidFill>
                  <a:srgbClr val="000000"/>
                </a:solidFill>
              </a:rPr>
              <a:t> of Education Determinations on State Implementation of IDEA</a:t>
            </a:r>
            <a:br>
              <a:rPr lang="en-US" altLang="en-US" sz="3200" dirty="0">
                <a:solidFill>
                  <a:srgbClr val="000000"/>
                </a:solidFill>
              </a:rPr>
            </a:br>
            <a:r>
              <a:rPr lang="en-US" altLang="en-US" sz="3200" dirty="0">
                <a:solidFill>
                  <a:srgbClr val="000000"/>
                </a:solidFill>
              </a:rPr>
              <a:t>Part B Determinations</a:t>
            </a:r>
          </a:p>
        </p:txBody>
      </p:sp>
      <p:sp>
        <p:nvSpPr>
          <p:cNvPr id="2114" name="Rectangle 152"/>
          <p:cNvSpPr>
            <a:spLocks noChangeArrowheads="1"/>
          </p:cNvSpPr>
          <p:nvPr/>
        </p:nvSpPr>
        <p:spPr bwMode="auto">
          <a:xfrm>
            <a:off x="3009901" y="5810251"/>
            <a:ext cx="161925" cy="161925"/>
          </a:xfrm>
          <a:prstGeom prst="rect">
            <a:avLst/>
          </a:prstGeom>
          <a:solidFill>
            <a:srgbClr val="009900"/>
          </a:solidFill>
          <a:ln w="9525">
            <a:solidFill>
              <a:schemeClr val="tx1"/>
            </a:solidFill>
            <a:miter lim="800000"/>
            <a:headEnd/>
            <a:tailEnd/>
          </a:ln>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15" name="Text Box 153"/>
          <p:cNvSpPr txBox="1">
            <a:spLocks noChangeArrowheads="1"/>
          </p:cNvSpPr>
          <p:nvPr/>
        </p:nvSpPr>
        <p:spPr bwMode="auto">
          <a:xfrm>
            <a:off x="3181350" y="5676901"/>
            <a:ext cx="293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50000"/>
              </a:spcBef>
              <a:spcAft>
                <a:spcPct val="0"/>
              </a:spcAft>
            </a:pPr>
            <a:r>
              <a:rPr lang="en-US" altLang="en-US" sz="2000">
                <a:solidFill>
                  <a:srgbClr val="000000"/>
                </a:solidFill>
              </a:rPr>
              <a:t>Meets Requirements	</a:t>
            </a:r>
          </a:p>
        </p:txBody>
      </p:sp>
      <p:sp>
        <p:nvSpPr>
          <p:cNvPr id="2116" name="Rectangle 154"/>
          <p:cNvSpPr>
            <a:spLocks noChangeArrowheads="1"/>
          </p:cNvSpPr>
          <p:nvPr/>
        </p:nvSpPr>
        <p:spPr bwMode="auto">
          <a:xfrm>
            <a:off x="3000376" y="6076951"/>
            <a:ext cx="161925" cy="161925"/>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17" name="Text Box 155"/>
          <p:cNvSpPr txBox="1">
            <a:spLocks noChangeArrowheads="1"/>
          </p:cNvSpPr>
          <p:nvPr/>
        </p:nvSpPr>
        <p:spPr bwMode="auto">
          <a:xfrm>
            <a:off x="3171825" y="5943601"/>
            <a:ext cx="293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50000"/>
              </a:spcBef>
              <a:spcAft>
                <a:spcPct val="0"/>
              </a:spcAft>
            </a:pPr>
            <a:r>
              <a:rPr lang="en-US" altLang="en-US" sz="2000">
                <a:solidFill>
                  <a:srgbClr val="000000"/>
                </a:solidFill>
              </a:rPr>
              <a:t>Needs Assistance	</a:t>
            </a:r>
          </a:p>
        </p:txBody>
      </p:sp>
      <p:sp>
        <p:nvSpPr>
          <p:cNvPr id="2118" name="Rectangle 156"/>
          <p:cNvSpPr>
            <a:spLocks noChangeArrowheads="1"/>
          </p:cNvSpPr>
          <p:nvPr/>
        </p:nvSpPr>
        <p:spPr bwMode="auto">
          <a:xfrm>
            <a:off x="3000376" y="6343651"/>
            <a:ext cx="161925" cy="161925"/>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0"/>
              </a:spcBef>
              <a:spcAft>
                <a:spcPct val="0"/>
              </a:spcAft>
            </a:pPr>
            <a:endParaRPr lang="en-US" altLang="en-US">
              <a:solidFill>
                <a:srgbClr val="000000"/>
              </a:solidFill>
            </a:endParaRPr>
          </a:p>
        </p:txBody>
      </p:sp>
      <p:sp>
        <p:nvSpPr>
          <p:cNvPr id="2119" name="Text Box 157"/>
          <p:cNvSpPr txBox="1">
            <a:spLocks noChangeArrowheads="1"/>
          </p:cNvSpPr>
          <p:nvPr/>
        </p:nvSpPr>
        <p:spPr bwMode="auto">
          <a:xfrm>
            <a:off x="3181350" y="6210301"/>
            <a:ext cx="293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50000"/>
              </a:spcBef>
              <a:spcAft>
                <a:spcPct val="0"/>
              </a:spcAft>
            </a:pPr>
            <a:r>
              <a:rPr lang="en-US" altLang="en-US" sz="2000">
                <a:solidFill>
                  <a:srgbClr val="000000"/>
                </a:solidFill>
              </a:rPr>
              <a:t>Needs Intervention</a:t>
            </a:r>
          </a:p>
        </p:txBody>
      </p:sp>
      <p:sp>
        <p:nvSpPr>
          <p:cNvPr id="2120" name="Text Box 158"/>
          <p:cNvSpPr txBox="1">
            <a:spLocks noChangeArrowheads="1"/>
          </p:cNvSpPr>
          <p:nvPr/>
        </p:nvSpPr>
        <p:spPr bwMode="auto">
          <a:xfrm>
            <a:off x="7877175" y="6400800"/>
            <a:ext cx="2914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defTabSz="914400" eaLnBrk="0" fontAlgn="base" hangingPunct="0">
              <a:spcBef>
                <a:spcPct val="50000"/>
              </a:spcBef>
              <a:spcAft>
                <a:spcPct val="0"/>
              </a:spcAft>
            </a:pPr>
            <a:r>
              <a:rPr lang="en-US" altLang="en-US">
                <a:solidFill>
                  <a:srgbClr val="000000"/>
                </a:solidFill>
              </a:rPr>
              <a:t>Source: </a:t>
            </a:r>
            <a:r>
              <a:rPr lang="en-US" altLang="en-US" u="sng">
                <a:solidFill>
                  <a:srgbClr val="0000CC"/>
                </a:solidFill>
              </a:rPr>
              <a:t>www.ed.gov</a:t>
            </a:r>
            <a:r>
              <a:rPr lang="en-US" altLang="en-US">
                <a:solidFill>
                  <a:srgbClr val="000000"/>
                </a:solidFill>
              </a:rPr>
              <a:t> </a:t>
            </a:r>
          </a:p>
        </p:txBody>
      </p:sp>
      <p:sp>
        <p:nvSpPr>
          <p:cNvPr id="2" name="TextBox 1"/>
          <p:cNvSpPr txBox="1"/>
          <p:nvPr/>
        </p:nvSpPr>
        <p:spPr>
          <a:xfrm>
            <a:off x="4056899" y="3114348"/>
            <a:ext cx="4997450" cy="1938992"/>
          </a:xfrm>
          <a:prstGeom prst="rect">
            <a:avLst/>
          </a:prstGeom>
          <a:blipFill>
            <a:blip r:embed="rId3"/>
            <a:tile tx="0" ty="0" sx="100000" sy="100000" flip="none" algn="tl"/>
          </a:blipFill>
        </p:spPr>
        <p:txBody>
          <a:bodyPr wrap="square" rtlCol="0">
            <a:spAutoFit/>
          </a:bodyPr>
          <a:lstStyle/>
          <a:p>
            <a:pPr algn="ctr"/>
            <a:r>
              <a:rPr lang="en-US" sz="6000" dirty="0">
                <a:latin typeface="Comic Sans MS" panose="030F0702030302020204" pitchFamily="66" charset="0"/>
              </a:rPr>
              <a:t>Times Have Changed</a:t>
            </a:r>
          </a:p>
        </p:txBody>
      </p:sp>
    </p:spTree>
    <p:extLst>
      <p:ext uri="{BB962C8B-B14F-4D97-AF65-F5344CB8AC3E}">
        <p14:creationId xmlns:p14="http://schemas.microsoft.com/office/powerpoint/2010/main" val="233677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16200000" scaled="1"/>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82600"/>
            <a:ext cx="6502400" cy="4876800"/>
          </a:xfrm>
          <a:prstGeom prst="rect">
            <a:avLst/>
          </a:prstGeom>
        </p:spPr>
      </p:pic>
      <p:sp>
        <p:nvSpPr>
          <p:cNvPr id="5" name="Rectangle 4"/>
          <p:cNvSpPr/>
          <p:nvPr/>
        </p:nvSpPr>
        <p:spPr>
          <a:xfrm>
            <a:off x="2743200" y="1524001"/>
            <a:ext cx="6705600" cy="1435628"/>
          </a:xfrm>
          <a:prstGeom prst="rect">
            <a:avLst/>
          </a:prstGeom>
          <a:solidFill>
            <a:schemeClr val="bg1">
              <a:alpha val="52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2400">
              <a:solidFill>
                <a:prstClr val="black"/>
              </a:solidFill>
            </a:endParaRPr>
          </a:p>
        </p:txBody>
      </p:sp>
      <p:sp>
        <p:nvSpPr>
          <p:cNvPr id="6" name="TextBox 5"/>
          <p:cNvSpPr txBox="1"/>
          <p:nvPr/>
        </p:nvSpPr>
        <p:spPr>
          <a:xfrm>
            <a:off x="2946400" y="1736805"/>
            <a:ext cx="6299200" cy="1077218"/>
          </a:xfrm>
          <a:prstGeom prst="rect">
            <a:avLst/>
          </a:prstGeom>
          <a:noFill/>
        </p:spPr>
        <p:txBody>
          <a:bodyPr wrap="square" rtlCol="0">
            <a:spAutoFit/>
          </a:bodyPr>
          <a:lstStyle/>
          <a:p>
            <a:pPr algn="ctr" defTabSz="914400"/>
            <a:r>
              <a:rPr lang="en-US" sz="6400" b="1" dirty="0" smtClean="0">
                <a:solidFill>
                  <a:prstClr val="black"/>
                </a:solidFill>
              </a:rPr>
              <a:t>Thanks So Much</a:t>
            </a:r>
            <a:endParaRPr lang="en-US" sz="6400" b="1" dirty="0">
              <a:solidFill>
                <a:prstClr val="black"/>
              </a:solidFill>
            </a:endParaRPr>
          </a:p>
        </p:txBody>
      </p:sp>
      <p:sp>
        <p:nvSpPr>
          <p:cNvPr id="2" name="Rectangle 1"/>
          <p:cNvSpPr/>
          <p:nvPr/>
        </p:nvSpPr>
        <p:spPr>
          <a:xfrm>
            <a:off x="0" y="5359400"/>
            <a:ext cx="12192000" cy="152400"/>
          </a:xfrm>
          <a:prstGeom prst="rect">
            <a:avLst/>
          </a:prstGeom>
          <a:effectLst>
            <a:innerShdw blurRad="63500" dist="50800" dir="135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pPr algn="ctr" defTabSz="914400"/>
            <a:endParaRPr lang="en-US" sz="2400">
              <a:solidFill>
                <a:prstClr val="black"/>
              </a:solidFill>
            </a:endParaRPr>
          </a:p>
        </p:txBody>
      </p:sp>
      <p:sp>
        <p:nvSpPr>
          <p:cNvPr id="4" name="TextBox 3"/>
          <p:cNvSpPr txBox="1"/>
          <p:nvPr/>
        </p:nvSpPr>
        <p:spPr>
          <a:xfrm>
            <a:off x="463639" y="5396963"/>
            <a:ext cx="11578107" cy="1569660"/>
          </a:xfrm>
          <a:prstGeom prst="rect">
            <a:avLst/>
          </a:prstGeom>
          <a:noFill/>
        </p:spPr>
        <p:txBody>
          <a:bodyPr wrap="square" rtlCol="0">
            <a:spAutoFit/>
          </a:bodyPr>
          <a:lstStyle/>
          <a:p>
            <a:pPr algn="ctr"/>
            <a:r>
              <a:rPr lang="en-US" sz="4800" dirty="0" smtClean="0"/>
              <a:t>What a Privilege to be Have a Conversation with You</a:t>
            </a:r>
            <a:endParaRPr lang="en-US" sz="4800" dirty="0"/>
          </a:p>
        </p:txBody>
      </p:sp>
    </p:spTree>
    <p:extLst>
      <p:ext uri="{BB962C8B-B14F-4D97-AF65-F5344CB8AC3E}">
        <p14:creationId xmlns:p14="http://schemas.microsoft.com/office/powerpoint/2010/main" val="41691437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96721" y="153495"/>
            <a:ext cx="8229600" cy="1046287"/>
          </a:xfrm>
        </p:spPr>
        <p:txBody>
          <a:bodyPr>
            <a:noAutofit/>
          </a:bodyPr>
          <a:lstStyle/>
          <a:p>
            <a:pPr algn="ctr"/>
            <a:r>
              <a:rPr lang="en-US" sz="4000" dirty="0">
                <a:solidFill>
                  <a:srgbClr val="17375E"/>
                </a:solidFill>
              </a:rPr>
              <a:t>States Aggregate Performance on</a:t>
            </a:r>
            <a:br>
              <a:rPr lang="en-US" sz="4000" dirty="0">
                <a:solidFill>
                  <a:srgbClr val="17375E"/>
                </a:solidFill>
              </a:rPr>
            </a:br>
            <a:r>
              <a:rPr lang="en-US" sz="4000" dirty="0">
                <a:solidFill>
                  <a:srgbClr val="17375E"/>
                </a:solidFill>
              </a:rPr>
              <a:t>Selected Compliance Indicators</a:t>
            </a:r>
          </a:p>
        </p:txBody>
      </p:sp>
      <p:pic>
        <p:nvPicPr>
          <p:cNvPr id="6" name="Picture 5"/>
          <p:cNvPicPr>
            <a:picLocks noChangeAspect="1"/>
          </p:cNvPicPr>
          <p:nvPr/>
        </p:nvPicPr>
        <p:blipFill rotWithShape="1">
          <a:blip r:embed="rId2"/>
          <a:srcRect t="19345" b="13664"/>
          <a:stretch/>
        </p:blipFill>
        <p:spPr>
          <a:xfrm>
            <a:off x="818147" y="1236427"/>
            <a:ext cx="10347157" cy="5302504"/>
          </a:xfrm>
          <a:prstGeom prst="rect">
            <a:avLst/>
          </a:prstGeom>
        </p:spPr>
      </p:pic>
      <p:sp>
        <p:nvSpPr>
          <p:cNvPr id="2" name="TextBox 1"/>
          <p:cNvSpPr txBox="1"/>
          <p:nvPr/>
        </p:nvSpPr>
        <p:spPr>
          <a:xfrm>
            <a:off x="8266726" y="6448956"/>
            <a:ext cx="2318126" cy="338554"/>
          </a:xfrm>
          <a:prstGeom prst="rect">
            <a:avLst/>
          </a:prstGeom>
          <a:noFill/>
        </p:spPr>
        <p:txBody>
          <a:bodyPr wrap="square" rtlCol="0">
            <a:spAutoFit/>
          </a:bodyPr>
          <a:lstStyle/>
          <a:p>
            <a:pPr algn="r"/>
            <a:r>
              <a:rPr lang="en-US" sz="1600" dirty="0">
                <a:solidFill>
                  <a:srgbClr val="17375E"/>
                </a:solidFill>
              </a:rPr>
              <a:t>Data Source: OSEP</a:t>
            </a:r>
            <a:endParaRPr lang="en-US" sz="1600" dirty="0"/>
          </a:p>
        </p:txBody>
      </p:sp>
      <p:sp>
        <p:nvSpPr>
          <p:cNvPr id="5" name="TextBox 4"/>
          <p:cNvSpPr txBox="1"/>
          <p:nvPr/>
        </p:nvSpPr>
        <p:spPr>
          <a:xfrm>
            <a:off x="1534605" y="6538772"/>
            <a:ext cx="3969947" cy="369332"/>
          </a:xfrm>
          <a:prstGeom prst="rect">
            <a:avLst/>
          </a:prstGeom>
          <a:noFill/>
        </p:spPr>
        <p:txBody>
          <a:bodyPr wrap="square" rtlCol="0">
            <a:spAutoFit/>
          </a:bodyPr>
          <a:lstStyle/>
          <a:p>
            <a:r>
              <a:rPr lang="en-US" dirty="0"/>
              <a:t>Adapted from </a:t>
            </a:r>
            <a:r>
              <a:rPr lang="en-US" dirty="0" err="1"/>
              <a:t>OSEP</a:t>
            </a:r>
            <a:r>
              <a:rPr lang="en-US" dirty="0"/>
              <a:t> presentation</a:t>
            </a:r>
          </a:p>
        </p:txBody>
      </p:sp>
    </p:spTree>
    <p:extLst>
      <p:ext uri="{BB962C8B-B14F-4D97-AF65-F5344CB8AC3E}">
        <p14:creationId xmlns:p14="http://schemas.microsoft.com/office/powerpoint/2010/main" val="914174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2"/>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3E1F1C4-BC67-4975-B9A6-8687D05BB0D2}" type="slidenum">
              <a:rPr lang="en-US" altLang="en-US">
                <a:solidFill>
                  <a:srgbClr val="FFFFFF"/>
                </a:solidFill>
                <a:cs typeface="Arial" charset="0"/>
              </a:rPr>
              <a:pPr eaLnBrk="1" hangingPunct="1"/>
              <a:t>21</a:t>
            </a:fld>
            <a:endParaRPr lang="en-US" altLang="en-US">
              <a:solidFill>
                <a:srgbClr val="FFFFFF"/>
              </a:solidFill>
              <a:cs typeface="Arial" charset="0"/>
            </a:endParaRPr>
          </a:p>
        </p:txBody>
      </p:sp>
      <p:pic>
        <p:nvPicPr>
          <p:cNvPr id="18437" name="Picture 4" descr="C:\Users\Ruth.Ryder\Desktop\2014-chart-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722895" y="3441032"/>
            <a:ext cx="902368" cy="18047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658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0851" y="212725"/>
            <a:ext cx="11275483" cy="819150"/>
          </a:xfrm>
        </p:spPr>
        <p:txBody>
          <a:bodyPr/>
          <a:lstStyle/>
          <a:p>
            <a:pPr eaLnBrk="1" hangingPunct="1"/>
            <a:r>
              <a:rPr lang="en-US" sz="6000" dirty="0">
                <a:solidFill>
                  <a:srgbClr val="FFFF00"/>
                </a:solidFill>
              </a:rPr>
              <a:t>Success Was Being Realized</a:t>
            </a:r>
            <a:endParaRPr lang="en-US" altLang="en-US" sz="6000" dirty="0" smtClean="0">
              <a:solidFill>
                <a:srgbClr val="FFFF00"/>
              </a:solidFill>
            </a:endParaRPr>
          </a:p>
        </p:txBody>
      </p:sp>
    </p:spTree>
    <p:extLst>
      <p:ext uri="{BB962C8B-B14F-4D97-AF65-F5344CB8AC3E}">
        <p14:creationId xmlns:p14="http://schemas.microsoft.com/office/powerpoint/2010/main" val="2120619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1" y="90720"/>
            <a:ext cx="9143999" cy="673336"/>
          </a:xfrm>
        </p:spPr>
        <p:txBody>
          <a:bodyPr>
            <a:normAutofit/>
          </a:bodyPr>
          <a:lstStyle/>
          <a:p>
            <a:pPr algn="ctr"/>
            <a:r>
              <a:rPr lang="en-US" dirty="0" smtClean="0">
                <a:solidFill>
                  <a:srgbClr val="17375E"/>
                </a:solidFill>
              </a:rPr>
              <a:t>What Could Have Been in 2014 </a:t>
            </a:r>
            <a:r>
              <a:rPr lang="en-US" u="sng" dirty="0" smtClean="0">
                <a:solidFill>
                  <a:srgbClr val="17375E"/>
                </a:solidFill>
              </a:rPr>
              <a:t>Before</a:t>
            </a:r>
            <a:r>
              <a:rPr lang="en-US" dirty="0" smtClean="0">
                <a:solidFill>
                  <a:srgbClr val="17375E"/>
                </a:solidFill>
              </a:rPr>
              <a:t> RDA</a:t>
            </a:r>
            <a:endParaRPr lang="en-US" dirty="0">
              <a:solidFill>
                <a:srgbClr val="17375E"/>
              </a:solidFill>
            </a:endParaRPr>
          </a:p>
        </p:txBody>
      </p:sp>
      <p:sp>
        <p:nvSpPr>
          <p:cNvPr id="2" name="TextBox 1"/>
          <p:cNvSpPr txBox="1"/>
          <p:nvPr/>
        </p:nvSpPr>
        <p:spPr>
          <a:xfrm>
            <a:off x="8266726" y="6521148"/>
            <a:ext cx="2318126" cy="338554"/>
          </a:xfrm>
          <a:prstGeom prst="rect">
            <a:avLst/>
          </a:prstGeom>
          <a:noFill/>
        </p:spPr>
        <p:txBody>
          <a:bodyPr wrap="square" rtlCol="0">
            <a:spAutoFit/>
          </a:bodyPr>
          <a:lstStyle/>
          <a:p>
            <a:pPr algn="r"/>
            <a:r>
              <a:rPr lang="en-US" sz="1600" dirty="0">
                <a:solidFill>
                  <a:srgbClr val="17375E"/>
                </a:solidFill>
              </a:rPr>
              <a:t>Data Source: OSEP</a:t>
            </a:r>
            <a:endParaRPr lang="en-US" sz="1600" dirty="0"/>
          </a:p>
        </p:txBody>
      </p:sp>
      <p:pic>
        <p:nvPicPr>
          <p:cNvPr id="5" name="Picture 4"/>
          <p:cNvPicPr>
            <a:picLocks noChangeAspect="1"/>
          </p:cNvPicPr>
          <p:nvPr/>
        </p:nvPicPr>
        <p:blipFill>
          <a:blip r:embed="rId2"/>
          <a:stretch>
            <a:fillRect/>
          </a:stretch>
        </p:blipFill>
        <p:spPr>
          <a:xfrm>
            <a:off x="381000" y="705460"/>
            <a:ext cx="11239499" cy="5903859"/>
          </a:xfrm>
          <a:prstGeom prst="rect">
            <a:avLst/>
          </a:prstGeom>
        </p:spPr>
      </p:pic>
    </p:spTree>
    <p:extLst>
      <p:ext uri="{BB962C8B-B14F-4D97-AF65-F5344CB8AC3E}">
        <p14:creationId xmlns:p14="http://schemas.microsoft.com/office/powerpoint/2010/main" val="314194282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45D6E5"/>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804317" y="364878"/>
            <a:ext cx="8229600" cy="817672"/>
          </a:xfrm>
        </p:spPr>
        <p:txBody>
          <a:bodyPr>
            <a:noAutofit/>
          </a:bodyPr>
          <a:lstStyle/>
          <a:p>
            <a:pPr algn="ctr"/>
            <a:r>
              <a:rPr lang="en-US" sz="7200" dirty="0">
                <a:solidFill>
                  <a:srgbClr val="17375E"/>
                </a:solidFill>
              </a:rPr>
              <a:t>Never  Forget</a:t>
            </a:r>
          </a:p>
        </p:txBody>
      </p:sp>
      <p:sp>
        <p:nvSpPr>
          <p:cNvPr id="4" name="Title 2"/>
          <p:cNvSpPr txBox="1">
            <a:spLocks/>
          </p:cNvSpPr>
          <p:nvPr/>
        </p:nvSpPr>
        <p:spPr>
          <a:xfrm>
            <a:off x="2275978" y="1445942"/>
            <a:ext cx="7886696" cy="1928780"/>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lnSpc>
                <a:spcPct val="120000"/>
              </a:lnSpc>
            </a:pPr>
            <a:r>
              <a:rPr lang="en-US" sz="2800" b="0" dirty="0">
                <a:solidFill>
                  <a:srgbClr val="17375E"/>
                </a:solidFill>
              </a:rPr>
              <a:t>There are more than </a:t>
            </a:r>
            <a:r>
              <a:rPr lang="en-US" sz="5400" b="0" dirty="0">
                <a:solidFill>
                  <a:srgbClr val="17375E"/>
                </a:solidFill>
              </a:rPr>
              <a:t>755</a:t>
            </a:r>
            <a:r>
              <a:rPr lang="en-US" sz="2800" b="0" dirty="0">
                <a:solidFill>
                  <a:srgbClr val="17375E"/>
                </a:solidFill>
              </a:rPr>
              <a:t> Process Requirements in IDEA ’04 Regulations.</a:t>
            </a:r>
          </a:p>
          <a:p>
            <a:pPr algn="ctr">
              <a:lnSpc>
                <a:spcPct val="120000"/>
              </a:lnSpc>
            </a:pPr>
            <a:endParaRPr lang="en-US" sz="2800" b="0" dirty="0">
              <a:solidFill>
                <a:srgbClr val="17375E"/>
              </a:solidFill>
            </a:endParaRPr>
          </a:p>
        </p:txBody>
      </p:sp>
      <p:cxnSp>
        <p:nvCxnSpPr>
          <p:cNvPr id="5" name="Straight Connector 4"/>
          <p:cNvCxnSpPr/>
          <p:nvPr/>
        </p:nvCxnSpPr>
        <p:spPr>
          <a:xfrm>
            <a:off x="2275979" y="1437637"/>
            <a:ext cx="7478785" cy="0"/>
          </a:xfrm>
          <a:prstGeom prst="line">
            <a:avLst/>
          </a:prstGeom>
          <a:ln w="31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381253" y="3374722"/>
            <a:ext cx="7676147" cy="3385542"/>
          </a:xfrm>
          <a:prstGeom prst="rect">
            <a:avLst/>
          </a:prstGeom>
          <a:noFill/>
        </p:spPr>
        <p:txBody>
          <a:bodyPr wrap="square" rtlCol="0">
            <a:spAutoFit/>
          </a:bodyPr>
          <a:lstStyle/>
          <a:p>
            <a:pPr algn="ctr"/>
            <a:r>
              <a:rPr lang="en-US" sz="4000" dirty="0">
                <a:solidFill>
                  <a:srgbClr val="17375E"/>
                </a:solidFill>
              </a:rPr>
              <a:t>And even if You could be in Compliance with All </a:t>
            </a:r>
            <a:r>
              <a:rPr lang="en-US" sz="5400" dirty="0">
                <a:solidFill>
                  <a:srgbClr val="17375E"/>
                </a:solidFill>
              </a:rPr>
              <a:t>755</a:t>
            </a:r>
            <a:r>
              <a:rPr lang="en-US" sz="4000" dirty="0">
                <a:solidFill>
                  <a:srgbClr val="17375E"/>
                </a:solidFill>
              </a:rPr>
              <a:t>, </a:t>
            </a:r>
            <a:br>
              <a:rPr lang="en-US" sz="4000" dirty="0">
                <a:solidFill>
                  <a:srgbClr val="17375E"/>
                </a:solidFill>
              </a:rPr>
            </a:br>
            <a:r>
              <a:rPr lang="en-US" sz="4000" dirty="0">
                <a:solidFill>
                  <a:srgbClr val="17375E"/>
                </a:solidFill>
              </a:rPr>
              <a:t>You would have </a:t>
            </a:r>
            <a:r>
              <a:rPr lang="en-US" sz="4000" u="sng" dirty="0">
                <a:solidFill>
                  <a:srgbClr val="17375E"/>
                </a:solidFill>
              </a:rPr>
              <a:t>No</a:t>
            </a:r>
            <a:r>
              <a:rPr lang="en-US" sz="4000" dirty="0">
                <a:solidFill>
                  <a:srgbClr val="17375E"/>
                </a:solidFill>
              </a:rPr>
              <a:t> </a:t>
            </a:r>
            <a:r>
              <a:rPr lang="en-US" sz="4000" u="sng" dirty="0">
                <a:solidFill>
                  <a:srgbClr val="17375E"/>
                </a:solidFill>
              </a:rPr>
              <a:t>Assurance</a:t>
            </a:r>
            <a:r>
              <a:rPr lang="en-US" sz="4000" dirty="0">
                <a:solidFill>
                  <a:srgbClr val="17375E"/>
                </a:solidFill>
              </a:rPr>
              <a:t> </a:t>
            </a:r>
            <a:r>
              <a:rPr lang="en-US" sz="4000" u="sng" dirty="0">
                <a:solidFill>
                  <a:srgbClr val="17375E"/>
                </a:solidFill>
              </a:rPr>
              <a:t>of</a:t>
            </a:r>
            <a:r>
              <a:rPr lang="en-US" sz="4000" dirty="0">
                <a:solidFill>
                  <a:srgbClr val="17375E"/>
                </a:solidFill>
              </a:rPr>
              <a:t> </a:t>
            </a:r>
            <a:r>
              <a:rPr lang="en-US" sz="4000" u="sng" dirty="0">
                <a:solidFill>
                  <a:srgbClr val="17375E"/>
                </a:solidFill>
              </a:rPr>
              <a:t>Results</a:t>
            </a:r>
            <a:r>
              <a:rPr lang="en-US" sz="4000" dirty="0">
                <a:solidFill>
                  <a:srgbClr val="17375E"/>
                </a:solidFill>
              </a:rPr>
              <a:t> </a:t>
            </a:r>
          </a:p>
          <a:p>
            <a:endParaRPr lang="en-US" sz="4000" dirty="0"/>
          </a:p>
        </p:txBody>
      </p:sp>
      <p:pic>
        <p:nvPicPr>
          <p:cNvPr id="6" name="Police"/>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238250"/>
            <a:ext cx="3352800" cy="5619750"/>
          </a:xfrm>
          <a:prstGeom prst="rect">
            <a:avLst/>
          </a:prstGeom>
        </p:spPr>
      </p:pic>
    </p:spTree>
    <p:extLst>
      <p:ext uri="{BB962C8B-B14F-4D97-AF65-F5344CB8AC3E}">
        <p14:creationId xmlns:p14="http://schemas.microsoft.com/office/powerpoint/2010/main" val="1151378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90957" y="1171316"/>
            <a:ext cx="5243935" cy="3215974"/>
          </a:xfrm>
        </p:spPr>
        <p:txBody>
          <a:bodyPr/>
          <a:lstStyle/>
          <a:p>
            <a:r>
              <a:rPr lang="en-US" sz="6600" dirty="0"/>
              <a:t>What’s </a:t>
            </a:r>
            <a:r>
              <a:rPr lang="en-US" sz="6600" dirty="0" smtClean="0"/>
              <a:t>Missing</a:t>
            </a:r>
            <a:endParaRPr lang="en-US" sz="6600" dirty="0"/>
          </a:p>
        </p:txBody>
      </p:sp>
      <p:sp>
        <p:nvSpPr>
          <p:cNvPr id="2" name="TextBox 1"/>
          <p:cNvSpPr txBox="1"/>
          <p:nvPr/>
        </p:nvSpPr>
        <p:spPr>
          <a:xfrm>
            <a:off x="3102312" y="4206982"/>
            <a:ext cx="4779557" cy="2492990"/>
          </a:xfrm>
          <a:prstGeom prst="rect">
            <a:avLst/>
          </a:prstGeom>
          <a:noFill/>
        </p:spPr>
        <p:txBody>
          <a:bodyPr wrap="square" rtlCol="0">
            <a:spAutoFit/>
          </a:bodyPr>
          <a:lstStyle/>
          <a:p>
            <a:pPr algn="ctr"/>
            <a:r>
              <a:rPr lang="en-US" sz="6000" dirty="0"/>
              <a:t>Time for a </a:t>
            </a:r>
            <a:r>
              <a:rPr lang="en-US" sz="9600" dirty="0"/>
              <a:t>Shift</a:t>
            </a:r>
          </a:p>
        </p:txBody>
      </p:sp>
    </p:spTree>
    <p:extLst>
      <p:ext uri="{BB962C8B-B14F-4D97-AF65-F5344CB8AC3E}">
        <p14:creationId xmlns:p14="http://schemas.microsoft.com/office/powerpoint/2010/main" val="178587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45D6E5"/>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457200" y="1300534"/>
            <a:ext cx="5471238" cy="5041380"/>
          </a:xfrm>
          <a:prstGeom prst="rect">
            <a:avLst/>
          </a:prstGeom>
          <a:noFill/>
        </p:spPr>
        <p:txBody>
          <a:bodyPr wrap="square" rtlCol="0">
            <a:spAutoFit/>
          </a:bodyPr>
          <a:lstStyle/>
          <a:p>
            <a:pPr>
              <a:lnSpc>
                <a:spcPct val="120000"/>
              </a:lnSpc>
            </a:pPr>
            <a:r>
              <a:rPr lang="en-US" sz="4000" dirty="0">
                <a:solidFill>
                  <a:srgbClr val="10253F"/>
                </a:solidFill>
                <a:latin typeface="Century Gothic"/>
                <a:cs typeface="Century Gothic"/>
              </a:rPr>
              <a:t>“For too long  we’ve been a compliance-driven bureaucracy when it come to educating students with disabilities,” </a:t>
            </a:r>
            <a:br>
              <a:rPr lang="en-US" sz="4000" dirty="0">
                <a:solidFill>
                  <a:srgbClr val="10253F"/>
                </a:solidFill>
                <a:latin typeface="Century Gothic"/>
                <a:cs typeface="Century Gothic"/>
              </a:rPr>
            </a:br>
            <a:r>
              <a:rPr lang="en-US" sz="1400" dirty="0">
                <a:solidFill>
                  <a:srgbClr val="10253F"/>
                </a:solidFill>
                <a:latin typeface="Century Gothic"/>
                <a:cs typeface="Century Gothic"/>
              </a:rPr>
              <a:t/>
            </a:r>
            <a:br>
              <a:rPr lang="en-US" sz="1400" dirty="0">
                <a:solidFill>
                  <a:srgbClr val="10253F"/>
                </a:solidFill>
                <a:latin typeface="Century Gothic"/>
                <a:cs typeface="Century Gothic"/>
              </a:rPr>
            </a:br>
            <a:r>
              <a:rPr lang="en-US" sz="1400" dirty="0">
                <a:solidFill>
                  <a:srgbClr val="10253F"/>
                </a:solidFill>
                <a:latin typeface="Century Gothic"/>
                <a:cs typeface="Century Gothic"/>
              </a:rPr>
              <a:t>said U.S. Secretary of Education, Arne Duncan. </a:t>
            </a:r>
          </a:p>
        </p:txBody>
      </p:sp>
      <p:sp>
        <p:nvSpPr>
          <p:cNvPr id="5" name="Rectangle 4"/>
          <p:cNvSpPr/>
          <p:nvPr/>
        </p:nvSpPr>
        <p:spPr>
          <a:xfrm>
            <a:off x="1524001" y="450074"/>
            <a:ext cx="5442556" cy="535310"/>
          </a:xfrm>
          <a:prstGeom prst="rect">
            <a:avLst/>
          </a:prstGeom>
          <a:solidFill>
            <a:schemeClr val="tx2">
              <a:lumMod val="50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Placeholder 1"/>
          <p:cNvSpPr txBox="1">
            <a:spLocks/>
          </p:cNvSpPr>
          <p:nvPr/>
        </p:nvSpPr>
        <p:spPr>
          <a:xfrm>
            <a:off x="1745734" y="105434"/>
            <a:ext cx="6480674" cy="1143000"/>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l"/>
            <a:r>
              <a:rPr lang="en-US" dirty="0"/>
              <a:t>The Shift in Accountability </a:t>
            </a:r>
          </a:p>
        </p:txBody>
      </p:sp>
      <p:pic>
        <p:nvPicPr>
          <p:cNvPr id="2" name="Picture 1" descr="Boy in Weelchair Playing Low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865" y="1248434"/>
            <a:ext cx="6115015" cy="4057492"/>
          </a:xfrm>
          <a:prstGeom prst="rect">
            <a:avLst/>
          </a:prstGeom>
          <a:ln w="3175">
            <a:solidFill>
              <a:schemeClr val="accent1">
                <a:lumMod val="75000"/>
                <a:alpha val="38000"/>
              </a:schemeClr>
            </a:solidFill>
          </a:ln>
          <a:effectLst>
            <a:outerShdw blurRad="50800" dist="38100" dir="2700000" algn="tl" rotWithShape="0">
              <a:srgbClr val="000000">
                <a:alpha val="43000"/>
              </a:srgbClr>
            </a:outerShdw>
          </a:effectLst>
        </p:spPr>
      </p:pic>
      <p:sp>
        <p:nvSpPr>
          <p:cNvPr id="7" name="TextBox 6"/>
          <p:cNvSpPr txBox="1"/>
          <p:nvPr/>
        </p:nvSpPr>
        <p:spPr>
          <a:xfrm>
            <a:off x="1534605" y="6538772"/>
            <a:ext cx="3969947" cy="369332"/>
          </a:xfrm>
          <a:prstGeom prst="rect">
            <a:avLst/>
          </a:prstGeom>
          <a:noFill/>
        </p:spPr>
        <p:txBody>
          <a:bodyPr wrap="square" rtlCol="0">
            <a:spAutoFit/>
          </a:bodyPr>
          <a:lstStyle/>
          <a:p>
            <a:r>
              <a:rPr lang="en-US" dirty="0"/>
              <a:t>Adapted from </a:t>
            </a:r>
            <a:r>
              <a:rPr lang="en-US" dirty="0" err="1"/>
              <a:t>OSEP</a:t>
            </a:r>
            <a:r>
              <a:rPr lang="en-US" dirty="0"/>
              <a:t> presentation</a:t>
            </a:r>
          </a:p>
        </p:txBody>
      </p:sp>
    </p:spTree>
    <p:extLst>
      <p:ext uri="{BB962C8B-B14F-4D97-AF65-F5344CB8AC3E}">
        <p14:creationId xmlns:p14="http://schemas.microsoft.com/office/powerpoint/2010/main" val="2513925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og.arise.com/uk/wp-content/uploads/2013/03/Disability-Friendly-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275"/>
            <a:ext cx="5044971" cy="39150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ashcascade.org/images/turbo_profile_imag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0870" y="139317"/>
            <a:ext cx="3611642" cy="39150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lallam.net/hhs/HumanServices/images/resourcepage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3922294"/>
            <a:ext cx="4088522" cy="29357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ability swimming fem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9522" y="3922296"/>
            <a:ext cx="7442990" cy="29357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protectedtomorrows.com/graphics/stock/PhotosToGoUnlimited-6519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5970" y="0"/>
            <a:ext cx="3241780" cy="39222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4571" y="3019664"/>
            <a:ext cx="8073189" cy="1200329"/>
          </a:xfrm>
          <a:prstGeom prst="rect">
            <a:avLst/>
          </a:prstGeom>
          <a:solidFill>
            <a:schemeClr val="tx1"/>
          </a:solidFill>
        </p:spPr>
        <p:txBody>
          <a:bodyPr wrap="square" rtlCol="0">
            <a:spAutoFit/>
          </a:bodyPr>
          <a:lstStyle/>
          <a:p>
            <a:r>
              <a:rPr lang="en-US" sz="2400" dirty="0">
                <a:solidFill>
                  <a:schemeClr val="bg1"/>
                </a:solidFill>
              </a:rPr>
              <a:t>“…Our national policy of ensuring equality of opportunity, full participation, independent living, and economic self-sufficiency for individuals with disabilities”</a:t>
            </a:r>
          </a:p>
        </p:txBody>
      </p:sp>
      <p:sp>
        <p:nvSpPr>
          <p:cNvPr id="8" name="Title 2"/>
          <p:cNvSpPr>
            <a:spLocks noGrp="1"/>
          </p:cNvSpPr>
          <p:nvPr>
            <p:ph type="title"/>
          </p:nvPr>
        </p:nvSpPr>
        <p:spPr>
          <a:xfrm>
            <a:off x="1900570" y="602358"/>
            <a:ext cx="8229600" cy="817672"/>
          </a:xfrm>
          <a:solidFill>
            <a:srgbClr val="FFFF00"/>
          </a:solidFill>
        </p:spPr>
        <p:txBody>
          <a:bodyPr>
            <a:normAutofit/>
          </a:bodyPr>
          <a:lstStyle/>
          <a:p>
            <a:pPr algn="ctr"/>
            <a:r>
              <a:rPr lang="en-US" sz="4400" dirty="0">
                <a:solidFill>
                  <a:srgbClr val="17375E"/>
                </a:solidFill>
              </a:rPr>
              <a:t>The Emphasis of I.D.E.A.</a:t>
            </a:r>
          </a:p>
        </p:txBody>
      </p:sp>
    </p:spTree>
    <p:extLst>
      <p:ext uri="{BB962C8B-B14F-4D97-AF65-F5344CB8AC3E}">
        <p14:creationId xmlns:p14="http://schemas.microsoft.com/office/powerpoint/2010/main" val="418617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45D6E5"/>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495300" y="300789"/>
            <a:ext cx="10782299" cy="6260175"/>
          </a:xfrm>
          <a:prstGeom prst="rect">
            <a:avLst/>
          </a:prstGeom>
          <a:noFill/>
        </p:spPr>
        <p:txBody>
          <a:bodyPr wrap="square" rtlCol="0">
            <a:spAutoFit/>
          </a:bodyPr>
          <a:lstStyle/>
          <a:p>
            <a:pPr>
              <a:lnSpc>
                <a:spcPct val="130000"/>
              </a:lnSpc>
            </a:pPr>
            <a:r>
              <a:rPr lang="en-US" sz="2800" b="1" dirty="0">
                <a:solidFill>
                  <a:srgbClr val="10253F"/>
                </a:solidFill>
                <a:latin typeface="Century Gothic"/>
                <a:cs typeface="Century Gothic"/>
              </a:rPr>
              <a:t>The Primary Focus of Federal and State Monitoring activities shall be on </a:t>
            </a:r>
            <a:r>
              <a:rPr lang="en-US" sz="2400" b="1" dirty="0">
                <a:solidFill>
                  <a:srgbClr val="10253F"/>
                </a:solidFill>
                <a:latin typeface="Century Gothic"/>
                <a:cs typeface="Century Gothic"/>
              </a:rPr>
              <a:t>– </a:t>
            </a:r>
          </a:p>
          <a:p>
            <a:pPr marL="342900" indent="-342900">
              <a:lnSpc>
                <a:spcPct val="150000"/>
              </a:lnSpc>
              <a:buFont typeface="Arial"/>
              <a:buChar char="•"/>
            </a:pPr>
            <a:r>
              <a:rPr lang="en-US" sz="4000" dirty="0">
                <a:solidFill>
                  <a:srgbClr val="10253F"/>
                </a:solidFill>
                <a:latin typeface="Century Gothic"/>
                <a:cs typeface="Century Gothic"/>
              </a:rPr>
              <a:t>Improving Educational RESULTS  and Functional OUTCOMES for all children with disabilities</a:t>
            </a:r>
            <a:r>
              <a:rPr lang="en-US" sz="2400" dirty="0">
                <a:solidFill>
                  <a:srgbClr val="10253F"/>
                </a:solidFill>
                <a:latin typeface="Century Gothic"/>
                <a:cs typeface="Century Gothic"/>
              </a:rPr>
              <a:t/>
            </a:r>
            <a:br>
              <a:rPr lang="en-US" sz="2400" dirty="0">
                <a:solidFill>
                  <a:srgbClr val="10253F"/>
                </a:solidFill>
                <a:latin typeface="Century Gothic"/>
                <a:cs typeface="Century Gothic"/>
              </a:rPr>
            </a:br>
            <a:r>
              <a:rPr lang="en-US" sz="2400" dirty="0">
                <a:solidFill>
                  <a:srgbClr val="10253F"/>
                </a:solidFill>
                <a:latin typeface="Century Gothic"/>
                <a:cs typeface="Century Gothic"/>
              </a:rPr>
              <a:t>		</a:t>
            </a:r>
          </a:p>
          <a:p>
            <a:pPr marL="285750" indent="-285750">
              <a:lnSpc>
                <a:spcPct val="150000"/>
              </a:lnSpc>
              <a:buFont typeface="Arial"/>
              <a:buChar char="•"/>
            </a:pPr>
            <a:r>
              <a:rPr lang="en-US" sz="2800" dirty="0">
                <a:solidFill>
                  <a:srgbClr val="10253F"/>
                </a:solidFill>
                <a:latin typeface="Century Gothic"/>
                <a:cs typeface="Century Gothic"/>
              </a:rPr>
              <a:t>Ensuring that States meet… the program requirements, with… emphasis on those most related to Improving Results</a:t>
            </a:r>
          </a:p>
          <a:p>
            <a:pPr marL="0" lvl="3" algn="r">
              <a:lnSpc>
                <a:spcPct val="140000"/>
              </a:lnSpc>
            </a:pPr>
            <a:r>
              <a:rPr lang="en-US" sz="2000" b="1" dirty="0">
                <a:latin typeface="Arial" charset="0"/>
              </a:rPr>
              <a:t>20 U.S.C. 1416(a)(2)</a:t>
            </a:r>
          </a:p>
        </p:txBody>
      </p:sp>
      <p:sp>
        <p:nvSpPr>
          <p:cNvPr id="2" name="TextBox 1"/>
          <p:cNvSpPr txBox="1"/>
          <p:nvPr/>
        </p:nvSpPr>
        <p:spPr>
          <a:xfrm>
            <a:off x="5280193" y="3755312"/>
            <a:ext cx="606256" cy="1107996"/>
          </a:xfrm>
          <a:prstGeom prst="rect">
            <a:avLst/>
          </a:prstGeom>
          <a:noFill/>
        </p:spPr>
        <p:txBody>
          <a:bodyPr wrap="none" rtlCol="0">
            <a:spAutoFit/>
          </a:bodyPr>
          <a:lstStyle/>
          <a:p>
            <a:r>
              <a:rPr lang="en-US" sz="6600" dirty="0"/>
              <a:t>+</a:t>
            </a:r>
          </a:p>
        </p:txBody>
      </p:sp>
      <p:sp>
        <p:nvSpPr>
          <p:cNvPr id="5" name="TextBox 4"/>
          <p:cNvSpPr txBox="1"/>
          <p:nvPr/>
        </p:nvSpPr>
        <p:spPr>
          <a:xfrm>
            <a:off x="1534605" y="6538772"/>
            <a:ext cx="3969947" cy="369332"/>
          </a:xfrm>
          <a:prstGeom prst="rect">
            <a:avLst/>
          </a:prstGeom>
          <a:noFill/>
        </p:spPr>
        <p:txBody>
          <a:bodyPr wrap="square" rtlCol="0">
            <a:spAutoFit/>
          </a:bodyPr>
          <a:lstStyle/>
          <a:p>
            <a:r>
              <a:rPr lang="en-US" dirty="0"/>
              <a:t>Adapted from </a:t>
            </a:r>
            <a:r>
              <a:rPr lang="en-US" dirty="0" err="1"/>
              <a:t>OSEP</a:t>
            </a:r>
            <a:r>
              <a:rPr lang="en-US" dirty="0"/>
              <a:t> presentation</a:t>
            </a:r>
          </a:p>
        </p:txBody>
      </p:sp>
    </p:spTree>
    <p:extLst>
      <p:ext uri="{BB962C8B-B14F-4D97-AF65-F5344CB8AC3E}">
        <p14:creationId xmlns:p14="http://schemas.microsoft.com/office/powerpoint/2010/main" val="3505163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65440796"/>
              </p:ext>
            </p:extLst>
          </p:nvPr>
        </p:nvGraphicFramePr>
        <p:xfrm>
          <a:off x="0" y="84221"/>
          <a:ext cx="12192000" cy="6605336"/>
        </p:xfrm>
        <a:graphic>
          <a:graphicData uri="http://schemas.openxmlformats.org/drawingml/2006/table">
            <a:tbl>
              <a:tblPr firstRow="1" firstCol="1" bandRow="1">
                <a:tableStyleId>{69012ECD-51FC-41F1-AA8D-1B2483CD663E}</a:tableStyleId>
              </a:tblPr>
              <a:tblGrid>
                <a:gridCol w="3619385"/>
                <a:gridCol w="2553041"/>
                <a:gridCol w="1732355"/>
                <a:gridCol w="2553041"/>
                <a:gridCol w="1734178"/>
              </a:tblGrid>
              <a:tr h="2561666">
                <a:tc gridSpan="5">
                  <a:txBody>
                    <a:bodyPr/>
                    <a:lstStyle/>
                    <a:p>
                      <a:pPr marL="0" marR="0" algn="ctr">
                        <a:lnSpc>
                          <a:spcPct val="107000"/>
                        </a:lnSpc>
                        <a:spcBef>
                          <a:spcPts val="0"/>
                        </a:spcBef>
                        <a:spcAft>
                          <a:spcPts val="0"/>
                        </a:spcAft>
                      </a:pPr>
                      <a:r>
                        <a:rPr lang="en-US" sz="2800" dirty="0">
                          <a:effectLst/>
                        </a:rPr>
                        <a:t>Percentage of public school students </a:t>
                      </a:r>
                      <a:br>
                        <a:rPr lang="en-US" sz="2800" dirty="0">
                          <a:effectLst/>
                        </a:rPr>
                      </a:br>
                      <a:r>
                        <a:rPr lang="en-US" sz="2800" dirty="0">
                          <a:effectLst/>
                        </a:rPr>
                        <a:t>with a 'proficient' score,</a:t>
                      </a:r>
                      <a:br>
                        <a:rPr lang="en-US" sz="2800" dirty="0">
                          <a:effectLst/>
                        </a:rPr>
                      </a:br>
                      <a:r>
                        <a:rPr lang="en-US" sz="2800" dirty="0">
                          <a:effectLst/>
                        </a:rPr>
                        <a:t>National Assessment of Educational Progress, 2013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08734">
                <a:tc>
                  <a:txBody>
                    <a:bodyPr/>
                    <a:lstStyle/>
                    <a:p>
                      <a:pPr>
                        <a:lnSpc>
                          <a:spcPct val="107000"/>
                        </a:lnSpc>
                      </a:pPr>
                      <a:endParaRPr lang="en-US" sz="1800">
                        <a:effectLst/>
                        <a:latin typeface="Calibri" panose="020F0502020204030204" pitchFamily="34" charset="0"/>
                      </a:endParaRPr>
                    </a:p>
                  </a:txBody>
                  <a:tcPr marL="110834" marR="110834" marT="0" marB="0" anchor="ctr"/>
                </a:tc>
                <a:tc gridSpan="2">
                  <a:txBody>
                    <a:bodyPr/>
                    <a:lstStyle/>
                    <a:p>
                      <a:pPr marL="0" marR="0" algn="ctr">
                        <a:lnSpc>
                          <a:spcPct val="107000"/>
                        </a:lnSpc>
                        <a:spcBef>
                          <a:spcPts val="0"/>
                        </a:spcBef>
                        <a:spcAft>
                          <a:spcPts val="0"/>
                        </a:spcAft>
                      </a:pPr>
                      <a:r>
                        <a:rPr lang="en-US" sz="2800" dirty="0">
                          <a:effectLst/>
                        </a:rPr>
                        <a:t>S</a:t>
                      </a:r>
                      <a:r>
                        <a:rPr lang="en-US" sz="2800" dirty="0" smtClean="0">
                          <a:effectLst/>
                        </a:rPr>
                        <a:t>tudents </a:t>
                      </a:r>
                      <a:r>
                        <a:rPr lang="en-US" sz="2800" u="sng" dirty="0" smtClean="0">
                          <a:effectLst/>
                        </a:rPr>
                        <a:t>w/IEPs</a:t>
                      </a:r>
                      <a:endParaRPr lang="en-US" sz="2800" u="sng"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US" sz="2800" u="sng" dirty="0">
                          <a:effectLst/>
                        </a:rPr>
                        <a:t>O</a:t>
                      </a:r>
                      <a:r>
                        <a:rPr lang="en-US" sz="2800" u="sng" dirty="0" smtClean="0">
                          <a:effectLst/>
                        </a:rPr>
                        <a:t>ther</a:t>
                      </a:r>
                      <a:r>
                        <a:rPr lang="en-US" sz="2800" dirty="0" smtClean="0">
                          <a:effectLst/>
                        </a:rPr>
                        <a:t> </a:t>
                      </a:r>
                      <a:r>
                        <a:rPr lang="en-US" sz="2800" dirty="0">
                          <a:effectLst/>
                        </a:rPr>
                        <a:t>students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hMerge="1">
                  <a:txBody>
                    <a:bodyPr/>
                    <a:lstStyle/>
                    <a:p>
                      <a:endParaRPr lang="en-US"/>
                    </a:p>
                  </a:txBody>
                  <a:tcPr/>
                </a:tc>
              </a:tr>
              <a:tr h="808734">
                <a:tc>
                  <a:txBody>
                    <a:bodyPr/>
                    <a:lstStyle/>
                    <a:p>
                      <a:pPr>
                        <a:lnSpc>
                          <a:spcPct val="107000"/>
                        </a:lnSpc>
                      </a:pPr>
                      <a:endParaRPr lang="en-US" sz="1800" dirty="0">
                        <a:effectLst/>
                        <a:latin typeface="Calibri" panose="020F0502020204030204" pitchFamily="34" charset="0"/>
                      </a:endParaRPr>
                    </a:p>
                  </a:txBody>
                  <a:tcPr marL="110834" marR="110834" marT="0" marB="0" anchor="ctr"/>
                </a:tc>
                <a:tc>
                  <a:txBody>
                    <a:bodyPr/>
                    <a:lstStyle/>
                    <a:p>
                      <a:pPr marL="0" marR="0" algn="ctr">
                        <a:lnSpc>
                          <a:spcPct val="107000"/>
                        </a:lnSpc>
                        <a:spcBef>
                          <a:spcPts val="0"/>
                        </a:spcBef>
                        <a:spcAft>
                          <a:spcPts val="0"/>
                        </a:spcAft>
                      </a:pPr>
                      <a:r>
                        <a:rPr lang="en-US" sz="2800" dirty="0">
                          <a:effectLst/>
                        </a:rPr>
                        <a:t>reading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2800" dirty="0">
                          <a:effectLst/>
                        </a:rPr>
                        <a:t>math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2800" dirty="0">
                          <a:effectLst/>
                        </a:rPr>
                        <a:t>reading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2800" dirty="0">
                          <a:effectLst/>
                        </a:rPr>
                        <a:t>math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r>
              <a:tr h="808734">
                <a:tc>
                  <a:txBody>
                    <a:bodyPr/>
                    <a:lstStyle/>
                    <a:p>
                      <a:pPr marL="0" marR="0" algn="r">
                        <a:lnSpc>
                          <a:spcPct val="107000"/>
                        </a:lnSpc>
                        <a:spcBef>
                          <a:spcPts val="0"/>
                        </a:spcBef>
                        <a:spcAft>
                          <a:spcPts val="0"/>
                        </a:spcAft>
                      </a:pPr>
                      <a:r>
                        <a:rPr lang="en-US" sz="3200" dirty="0">
                          <a:effectLst/>
                        </a:rPr>
                        <a:t>4</a:t>
                      </a:r>
                      <a:r>
                        <a:rPr lang="en-US" sz="1900" dirty="0">
                          <a:effectLst/>
                        </a:rPr>
                        <a:t>th grade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dirty="0">
                          <a:effectLst/>
                        </a:rPr>
                        <a:t>9</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dirty="0">
                          <a:effectLst/>
                        </a:rPr>
                        <a:t>16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dirty="0">
                          <a:effectLst/>
                        </a:rPr>
                        <a:t>37</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a:effectLst/>
                        </a:rPr>
                        <a:t>45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r>
              <a:tr h="808734">
                <a:tc>
                  <a:txBody>
                    <a:bodyPr/>
                    <a:lstStyle/>
                    <a:p>
                      <a:pPr marL="0" marR="0" algn="r">
                        <a:lnSpc>
                          <a:spcPct val="107000"/>
                        </a:lnSpc>
                        <a:spcBef>
                          <a:spcPts val="0"/>
                        </a:spcBef>
                        <a:spcAft>
                          <a:spcPts val="0"/>
                        </a:spcAft>
                      </a:pPr>
                      <a:r>
                        <a:rPr lang="en-US" sz="3200" dirty="0">
                          <a:effectLst/>
                        </a:rPr>
                        <a:t>8</a:t>
                      </a:r>
                      <a:r>
                        <a:rPr lang="en-US" sz="1900" dirty="0">
                          <a:effectLst/>
                        </a:rPr>
                        <a:t>th grade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a:effectLst/>
                        </a:rPr>
                        <a:t>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a:effectLst/>
                        </a:rPr>
                        <a:t>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dirty="0">
                          <a:effectLst/>
                        </a:rPr>
                        <a:t>37</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dirty="0">
                          <a:effectLst/>
                        </a:rPr>
                        <a:t>38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r>
              <a:tr h="808734">
                <a:tc>
                  <a:txBody>
                    <a:bodyPr/>
                    <a:lstStyle/>
                    <a:p>
                      <a:pPr marL="0" marR="0" algn="r">
                        <a:lnSpc>
                          <a:spcPct val="107000"/>
                        </a:lnSpc>
                        <a:spcBef>
                          <a:spcPts val="0"/>
                        </a:spcBef>
                        <a:spcAft>
                          <a:spcPts val="0"/>
                        </a:spcAft>
                      </a:pPr>
                      <a:r>
                        <a:rPr lang="en-US" sz="3200" dirty="0">
                          <a:effectLst/>
                        </a:rPr>
                        <a:t>12</a:t>
                      </a:r>
                      <a:r>
                        <a:rPr lang="en-US" sz="1900" dirty="0">
                          <a:effectLst/>
                        </a:rPr>
                        <a:t>th grade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a:effectLst/>
                        </a:rPr>
                        <a:t>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a:effectLst/>
                        </a:rPr>
                        <a:t>4</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a:effectLst/>
                        </a:rPr>
                        <a:t>39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c>
                  <a:txBody>
                    <a:bodyPr/>
                    <a:lstStyle/>
                    <a:p>
                      <a:pPr marL="0" marR="0" algn="ctr">
                        <a:lnSpc>
                          <a:spcPct val="107000"/>
                        </a:lnSpc>
                        <a:spcBef>
                          <a:spcPts val="0"/>
                        </a:spcBef>
                        <a:spcAft>
                          <a:spcPts val="0"/>
                        </a:spcAft>
                      </a:pPr>
                      <a:r>
                        <a:rPr lang="en-US" sz="3200" dirty="0">
                          <a:effectLst/>
                        </a:rPr>
                        <a:t>26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834" marR="110834" marT="0" marB="0" anchor="ctr"/>
                </a:tc>
              </a:tr>
            </a:tbl>
          </a:graphicData>
        </a:graphic>
      </p:graphicFrame>
      <p:sp>
        <p:nvSpPr>
          <p:cNvPr id="9" name="Curved Up Arrow 8"/>
          <p:cNvSpPr/>
          <p:nvPr/>
        </p:nvSpPr>
        <p:spPr>
          <a:xfrm>
            <a:off x="6841959" y="4860758"/>
            <a:ext cx="4110786" cy="445168"/>
          </a:xfrm>
          <a:prstGeom prst="curvedUpArrow">
            <a:avLst/>
          </a:prstGeom>
          <a:solidFill>
            <a:srgbClr val="00B050"/>
          </a:solid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Down Arrow 9"/>
          <p:cNvSpPr/>
          <p:nvPr/>
        </p:nvSpPr>
        <p:spPr>
          <a:xfrm>
            <a:off x="5309939" y="4066669"/>
            <a:ext cx="3465093" cy="397043"/>
          </a:xfrm>
          <a:prstGeom prst="curvedDownArrow">
            <a:avLst/>
          </a:prstGeom>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Oval 1"/>
          <p:cNvSpPr/>
          <p:nvPr/>
        </p:nvSpPr>
        <p:spPr>
          <a:xfrm>
            <a:off x="4660234" y="4394533"/>
            <a:ext cx="842211" cy="56548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775032" y="4360442"/>
            <a:ext cx="842211" cy="56548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477000" y="4361446"/>
            <a:ext cx="842211" cy="56548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0952745" y="4389516"/>
            <a:ext cx="842211" cy="56548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468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112264"/>
            <a:ext cx="10363200" cy="914400"/>
          </a:xfrm>
        </p:spPr>
        <p:txBody>
          <a:bodyPr>
            <a:noAutofit/>
          </a:bodyPr>
          <a:lstStyle/>
          <a:p>
            <a:pPr algn="ctr"/>
            <a:r>
              <a:rPr lang="en-US" sz="12000" dirty="0" smtClean="0">
                <a:solidFill>
                  <a:srgbClr val="FFFF00"/>
                </a:solidFill>
                <a:latin typeface="Calibri" panose="020F0502020204030204" pitchFamily="34" charset="0"/>
              </a:rPr>
              <a:t>Why ?</a:t>
            </a:r>
            <a:endParaRPr lang="en-US" sz="120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14553716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71" t="3547" r="11701" b="14205"/>
          <a:stretch/>
        </p:blipFill>
        <p:spPr>
          <a:xfrm>
            <a:off x="933450" y="247650"/>
            <a:ext cx="10363200" cy="6610349"/>
          </a:xfrm>
          <a:prstGeom prst="rect">
            <a:avLst/>
          </a:prstGeom>
          <a:ln w="3175">
            <a:solidFill>
              <a:schemeClr val="accent1">
                <a:lumMod val="75000"/>
                <a:alpha val="30000"/>
              </a:schemeClr>
            </a:solidFill>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9683" t="2743" b="89315"/>
          <a:stretch/>
        </p:blipFill>
        <p:spPr>
          <a:xfrm>
            <a:off x="8865227" y="1094052"/>
            <a:ext cx="943359" cy="498366"/>
          </a:xfrm>
          <a:prstGeom prst="rect">
            <a:avLst/>
          </a:prstGeom>
        </p:spPr>
      </p:pic>
      <p:sp>
        <p:nvSpPr>
          <p:cNvPr id="2" name="TextBox 1"/>
          <p:cNvSpPr txBox="1"/>
          <p:nvPr/>
        </p:nvSpPr>
        <p:spPr>
          <a:xfrm>
            <a:off x="9336906" y="6260820"/>
            <a:ext cx="2318126" cy="338554"/>
          </a:xfrm>
          <a:prstGeom prst="rect">
            <a:avLst/>
          </a:prstGeom>
          <a:noFill/>
        </p:spPr>
        <p:txBody>
          <a:bodyPr wrap="square" rtlCol="0">
            <a:spAutoFit/>
          </a:bodyPr>
          <a:lstStyle/>
          <a:p>
            <a:pPr algn="r"/>
            <a:r>
              <a:rPr lang="en-US" sz="1600" dirty="0">
                <a:solidFill>
                  <a:srgbClr val="17375E"/>
                </a:solidFill>
              </a:rPr>
              <a:t>Data Source: OSEP</a:t>
            </a:r>
            <a:endParaRPr lang="en-US" sz="1600" dirty="0"/>
          </a:p>
        </p:txBody>
      </p:sp>
      <p:sp>
        <p:nvSpPr>
          <p:cNvPr id="3" name="Title 2"/>
          <p:cNvSpPr>
            <a:spLocks noGrp="1"/>
          </p:cNvSpPr>
          <p:nvPr>
            <p:ph type="title"/>
          </p:nvPr>
        </p:nvSpPr>
        <p:spPr>
          <a:xfrm>
            <a:off x="1524001" y="105568"/>
            <a:ext cx="9143999" cy="673336"/>
          </a:xfrm>
        </p:spPr>
        <p:txBody>
          <a:bodyPr>
            <a:noAutofit/>
          </a:bodyPr>
          <a:lstStyle/>
          <a:p>
            <a:pPr algn="ctr"/>
            <a:r>
              <a:rPr lang="en-US" sz="4400" dirty="0">
                <a:solidFill>
                  <a:prstClr val="black"/>
                </a:solidFill>
              </a:rPr>
              <a:t>Range  87.9% to 23.5%</a:t>
            </a:r>
          </a:p>
        </p:txBody>
      </p:sp>
    </p:spTree>
    <p:extLst>
      <p:ext uri="{BB962C8B-B14F-4D97-AF65-F5344CB8AC3E}">
        <p14:creationId xmlns:p14="http://schemas.microsoft.com/office/powerpoint/2010/main" val="125257301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524000" y="240626"/>
            <a:ext cx="9144000" cy="4253472"/>
          </a:xfrm>
          <a:prstGeom prst="rect">
            <a:avLst/>
          </a:prstGeom>
          <a:noFill/>
        </p:spPr>
        <p:txBody>
          <a:bodyPr wrap="square" rtlCol="0">
            <a:spAutoFit/>
          </a:bodyPr>
          <a:lstStyle/>
          <a:p>
            <a:pPr algn="ctr">
              <a:lnSpc>
                <a:spcPct val="130000"/>
              </a:lnSpc>
            </a:pPr>
            <a:r>
              <a:rPr lang="en-US" sz="2800" dirty="0">
                <a:solidFill>
                  <a:srgbClr val="10253F"/>
                </a:solidFill>
                <a:latin typeface="Century Gothic"/>
                <a:cs typeface="Century Gothic"/>
              </a:rPr>
              <a:t>High School Graduation with a </a:t>
            </a:r>
            <a:r>
              <a:rPr lang="en-US" sz="2800" u="sng" dirty="0">
                <a:solidFill>
                  <a:srgbClr val="10253F"/>
                </a:solidFill>
                <a:latin typeface="Century Gothic"/>
                <a:cs typeface="Century Gothic"/>
              </a:rPr>
              <a:t>Re</a:t>
            </a:r>
            <a:r>
              <a:rPr lang="en-US" sz="2800" dirty="0">
                <a:solidFill>
                  <a:srgbClr val="10253F"/>
                </a:solidFill>
                <a:latin typeface="Century Gothic"/>
                <a:cs typeface="Century Gothic"/>
              </a:rPr>
              <a:t>g</a:t>
            </a:r>
            <a:r>
              <a:rPr lang="en-US" sz="2800" u="sng" dirty="0">
                <a:solidFill>
                  <a:srgbClr val="10253F"/>
                </a:solidFill>
                <a:latin typeface="Century Gothic"/>
                <a:cs typeface="Century Gothic"/>
              </a:rPr>
              <a:t>ular</a:t>
            </a:r>
            <a:r>
              <a:rPr lang="en-US" sz="2800" dirty="0">
                <a:solidFill>
                  <a:srgbClr val="10253F"/>
                </a:solidFill>
                <a:latin typeface="Century Gothic"/>
                <a:cs typeface="Century Gothic"/>
              </a:rPr>
              <a:t> </a:t>
            </a:r>
            <a:r>
              <a:rPr lang="en-US" sz="2800" u="sng" dirty="0">
                <a:solidFill>
                  <a:srgbClr val="10253F"/>
                </a:solidFill>
                <a:latin typeface="Century Gothic"/>
                <a:cs typeface="Century Gothic"/>
              </a:rPr>
              <a:t>Di</a:t>
            </a:r>
            <a:r>
              <a:rPr lang="en-US" sz="2800" dirty="0">
                <a:solidFill>
                  <a:srgbClr val="10253F"/>
                </a:solidFill>
                <a:latin typeface="Century Gothic"/>
                <a:cs typeface="Century Gothic"/>
              </a:rPr>
              <a:t>p</a:t>
            </a:r>
            <a:r>
              <a:rPr lang="en-US" sz="2800" u="sng" dirty="0">
                <a:solidFill>
                  <a:srgbClr val="10253F"/>
                </a:solidFill>
                <a:latin typeface="Century Gothic"/>
                <a:cs typeface="Century Gothic"/>
              </a:rPr>
              <a:t>loma</a:t>
            </a:r>
            <a:r>
              <a:rPr lang="en-US" sz="2800" dirty="0">
                <a:solidFill>
                  <a:srgbClr val="10253F"/>
                </a:solidFill>
                <a:latin typeface="Century Gothic"/>
                <a:cs typeface="Century Gothic"/>
              </a:rPr>
              <a:t>.</a:t>
            </a:r>
          </a:p>
          <a:p>
            <a:pPr>
              <a:lnSpc>
                <a:spcPct val="130000"/>
              </a:lnSpc>
            </a:pPr>
            <a:endParaRPr lang="en-US" sz="2400" b="1" dirty="0">
              <a:solidFill>
                <a:srgbClr val="10253F"/>
              </a:solidFill>
              <a:latin typeface="Century Gothic"/>
              <a:cs typeface="Century Gothic"/>
            </a:endParaRPr>
          </a:p>
          <a:p>
            <a:pPr>
              <a:lnSpc>
                <a:spcPct val="130000"/>
              </a:lnSpc>
            </a:pPr>
            <a:r>
              <a:rPr lang="en-US" sz="2800" dirty="0">
                <a:solidFill>
                  <a:srgbClr val="10253F"/>
                </a:solidFill>
                <a:latin typeface="Century Gothic"/>
                <a:cs typeface="Century Gothic"/>
              </a:rPr>
              <a:t>The average state </a:t>
            </a:r>
            <a:r>
              <a:rPr lang="en-US" sz="2800" u="sng" dirty="0">
                <a:solidFill>
                  <a:srgbClr val="10253F"/>
                </a:solidFill>
                <a:latin typeface="Century Gothic"/>
                <a:cs typeface="Century Gothic"/>
              </a:rPr>
              <a:t>tar</a:t>
            </a:r>
            <a:r>
              <a:rPr lang="en-US" sz="2800" dirty="0">
                <a:solidFill>
                  <a:srgbClr val="10253F"/>
                </a:solidFill>
                <a:latin typeface="Century Gothic"/>
                <a:cs typeface="Century Gothic"/>
              </a:rPr>
              <a:t>g</a:t>
            </a:r>
            <a:r>
              <a:rPr lang="en-US" sz="2800" u="sng" dirty="0">
                <a:solidFill>
                  <a:srgbClr val="10253F"/>
                </a:solidFill>
                <a:latin typeface="Century Gothic"/>
                <a:cs typeface="Century Gothic"/>
              </a:rPr>
              <a:t>et</a:t>
            </a:r>
            <a:r>
              <a:rPr lang="en-US" sz="2800" dirty="0">
                <a:solidFill>
                  <a:srgbClr val="10253F"/>
                </a:solidFill>
                <a:latin typeface="Century Gothic"/>
                <a:cs typeface="Century Gothic"/>
              </a:rPr>
              <a:t> was </a:t>
            </a:r>
            <a:r>
              <a:rPr lang="en-US" sz="6000" dirty="0">
                <a:solidFill>
                  <a:srgbClr val="10253F"/>
                </a:solidFill>
                <a:latin typeface="Century Gothic"/>
                <a:cs typeface="Century Gothic"/>
              </a:rPr>
              <a:t>72.8%</a:t>
            </a:r>
            <a:r>
              <a:rPr lang="en-US" sz="2800" dirty="0">
                <a:solidFill>
                  <a:srgbClr val="10253F"/>
                </a:solidFill>
                <a:latin typeface="Century Gothic"/>
                <a:cs typeface="Century Gothic"/>
              </a:rPr>
              <a:t>. In 2011, </a:t>
            </a:r>
            <a:r>
              <a:rPr lang="en-US" sz="6000" dirty="0">
                <a:solidFill>
                  <a:srgbClr val="10253F"/>
                </a:solidFill>
                <a:latin typeface="Century Gothic"/>
                <a:cs typeface="Century Gothic"/>
              </a:rPr>
              <a:t>80% of states</a:t>
            </a:r>
            <a:r>
              <a:rPr lang="en-US" sz="3600" dirty="0">
                <a:solidFill>
                  <a:srgbClr val="10253F"/>
                </a:solidFill>
                <a:latin typeface="Century Gothic"/>
                <a:cs typeface="Century Gothic"/>
              </a:rPr>
              <a:t> did </a:t>
            </a:r>
            <a:r>
              <a:rPr lang="en-US" sz="3600" u="sng" dirty="0">
                <a:solidFill>
                  <a:srgbClr val="10253F"/>
                </a:solidFill>
                <a:latin typeface="Century Gothic"/>
                <a:cs typeface="Century Gothic"/>
              </a:rPr>
              <a:t>not</a:t>
            </a:r>
            <a:r>
              <a:rPr lang="en-US" sz="3600" dirty="0">
                <a:solidFill>
                  <a:srgbClr val="10253F"/>
                </a:solidFill>
                <a:latin typeface="Century Gothic"/>
                <a:cs typeface="Century Gothic"/>
              </a:rPr>
              <a:t> make their target</a:t>
            </a:r>
            <a:r>
              <a:rPr lang="en-US" sz="2400" dirty="0">
                <a:solidFill>
                  <a:srgbClr val="10253F"/>
                </a:solidFill>
                <a:latin typeface="Century Gothic"/>
                <a:cs typeface="Century Gothic"/>
              </a:rPr>
              <a:t>. </a:t>
            </a:r>
            <a:r>
              <a:rPr lang="en-US" sz="2800" dirty="0">
                <a:solidFill>
                  <a:srgbClr val="10253F"/>
                </a:solidFill>
                <a:latin typeface="Century Gothic"/>
                <a:cs typeface="Century Gothic"/>
              </a:rPr>
              <a:t> </a:t>
            </a:r>
          </a:p>
        </p:txBody>
      </p:sp>
      <p:sp>
        <p:nvSpPr>
          <p:cNvPr id="2" name="TextBox 1"/>
          <p:cNvSpPr txBox="1"/>
          <p:nvPr/>
        </p:nvSpPr>
        <p:spPr>
          <a:xfrm>
            <a:off x="1680411" y="4090738"/>
            <a:ext cx="8771021" cy="2092881"/>
          </a:xfrm>
          <a:prstGeom prst="rect">
            <a:avLst/>
          </a:prstGeom>
          <a:noFill/>
        </p:spPr>
        <p:txBody>
          <a:bodyPr wrap="square" rtlCol="0">
            <a:spAutoFit/>
          </a:bodyPr>
          <a:lstStyle/>
          <a:p>
            <a:r>
              <a:rPr lang="en-US" sz="2800" dirty="0">
                <a:solidFill>
                  <a:srgbClr val="10253F"/>
                </a:solidFill>
                <a:latin typeface="Century Gothic"/>
                <a:cs typeface="Century Gothic"/>
              </a:rPr>
              <a:t>States with Graduation Rates as low as </a:t>
            </a:r>
            <a:r>
              <a:rPr lang="en-US" dirty="0">
                <a:solidFill>
                  <a:srgbClr val="10253F"/>
                </a:solidFill>
                <a:latin typeface="Century Gothic"/>
                <a:cs typeface="Century Gothic"/>
              </a:rPr>
              <a:t> </a:t>
            </a:r>
            <a:r>
              <a:rPr lang="en-US" sz="6600" b="1" dirty="0">
                <a:solidFill>
                  <a:srgbClr val="10253F"/>
                </a:solidFill>
                <a:latin typeface="Century Gothic"/>
                <a:cs typeface="Century Gothic"/>
              </a:rPr>
              <a:t>25%</a:t>
            </a:r>
            <a:r>
              <a:rPr lang="en-US" dirty="0">
                <a:solidFill>
                  <a:srgbClr val="10253F"/>
                </a:solidFill>
                <a:latin typeface="Century Gothic"/>
                <a:cs typeface="Century Gothic"/>
              </a:rPr>
              <a:t> </a:t>
            </a:r>
            <a:r>
              <a:rPr lang="en-US" sz="2800" dirty="0">
                <a:solidFill>
                  <a:srgbClr val="10253F"/>
                </a:solidFill>
                <a:latin typeface="Century Gothic"/>
                <a:cs typeface="Century Gothic"/>
              </a:rPr>
              <a:t>(Nevada) Earn a </a:t>
            </a:r>
            <a:r>
              <a:rPr lang="en-US" sz="3600" b="1" dirty="0">
                <a:solidFill>
                  <a:srgbClr val="10253F"/>
                </a:solidFill>
                <a:latin typeface="Century Gothic"/>
                <a:cs typeface="Century Gothic"/>
              </a:rPr>
              <a:t>“</a:t>
            </a:r>
            <a:r>
              <a:rPr lang="en-US" sz="3600" b="1" u="sng" dirty="0">
                <a:solidFill>
                  <a:srgbClr val="10253F"/>
                </a:solidFill>
                <a:latin typeface="Century Gothic"/>
                <a:cs typeface="Century Gothic"/>
              </a:rPr>
              <a:t>Meets</a:t>
            </a:r>
            <a:r>
              <a:rPr lang="en-US" sz="3600" b="1" dirty="0">
                <a:solidFill>
                  <a:srgbClr val="10253F"/>
                </a:solidFill>
                <a:latin typeface="Century Gothic"/>
                <a:cs typeface="Century Gothic"/>
              </a:rPr>
              <a:t> </a:t>
            </a:r>
            <a:r>
              <a:rPr lang="en-US" sz="3600" b="1" u="sng" dirty="0">
                <a:solidFill>
                  <a:srgbClr val="10253F"/>
                </a:solidFill>
                <a:latin typeface="Century Gothic"/>
                <a:cs typeface="Century Gothic"/>
              </a:rPr>
              <a:t>Re</a:t>
            </a:r>
            <a:r>
              <a:rPr lang="en-US" sz="3600" b="1" dirty="0">
                <a:solidFill>
                  <a:srgbClr val="10253F"/>
                </a:solidFill>
                <a:latin typeface="Century Gothic"/>
                <a:cs typeface="Century Gothic"/>
              </a:rPr>
              <a:t>q</a:t>
            </a:r>
            <a:r>
              <a:rPr lang="en-US" sz="3600" b="1" u="sng" dirty="0">
                <a:solidFill>
                  <a:srgbClr val="10253F"/>
                </a:solidFill>
                <a:latin typeface="Century Gothic"/>
                <a:cs typeface="Century Gothic"/>
              </a:rPr>
              <a:t>uirements</a:t>
            </a:r>
            <a:r>
              <a:rPr lang="en-US" sz="3600" b="1" dirty="0">
                <a:solidFill>
                  <a:srgbClr val="10253F"/>
                </a:solidFill>
                <a:latin typeface="Century Gothic"/>
                <a:cs typeface="Century Gothic"/>
              </a:rPr>
              <a:t>"</a:t>
            </a:r>
            <a:r>
              <a:rPr lang="en-US" dirty="0">
                <a:solidFill>
                  <a:srgbClr val="10253F"/>
                </a:solidFill>
                <a:latin typeface="Century Gothic"/>
                <a:cs typeface="Century Gothic"/>
              </a:rPr>
              <a:t> </a:t>
            </a:r>
            <a:r>
              <a:rPr lang="en-US" sz="2800" dirty="0">
                <a:solidFill>
                  <a:srgbClr val="10253F"/>
                </a:solidFill>
                <a:latin typeface="Century Gothic"/>
                <a:cs typeface="Century Gothic"/>
              </a:rPr>
              <a:t>status determination Rating.</a:t>
            </a:r>
            <a:endParaRPr lang="en-US" sz="2800" dirty="0"/>
          </a:p>
        </p:txBody>
      </p:sp>
    </p:spTree>
    <p:extLst>
      <p:ext uri="{BB962C8B-B14F-4D97-AF65-F5344CB8AC3E}">
        <p14:creationId xmlns:p14="http://schemas.microsoft.com/office/powerpoint/2010/main" val="2623126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2757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37200" y="4447310"/>
            <a:ext cx="5552326" cy="1637607"/>
          </a:xfrm>
        </p:spPr>
        <p:txBody>
          <a:bodyPr/>
          <a:lstStyle/>
          <a:p>
            <a:r>
              <a:rPr lang="en-US" dirty="0" smtClean="0"/>
              <a:t>Where IDEA (all Federal Programs) is Going</a:t>
            </a:r>
            <a:endParaRPr lang="en-US" dirty="0"/>
          </a:p>
        </p:txBody>
      </p:sp>
      <p:sp>
        <p:nvSpPr>
          <p:cNvPr id="2" name="TextBox 1"/>
          <p:cNvSpPr txBox="1"/>
          <p:nvPr/>
        </p:nvSpPr>
        <p:spPr>
          <a:xfrm rot="549060">
            <a:off x="4781562" y="649191"/>
            <a:ext cx="4129468" cy="2554545"/>
          </a:xfrm>
          <a:prstGeom prst="rect">
            <a:avLst/>
          </a:prstGeom>
          <a:noFill/>
        </p:spPr>
        <p:txBody>
          <a:bodyPr wrap="square" rtlCol="0">
            <a:spAutoFit/>
          </a:bodyPr>
          <a:lstStyle/>
          <a:p>
            <a:pPr algn="ctr"/>
            <a:r>
              <a:rPr lang="en-US" sz="8000" dirty="0" smtClean="0">
                <a:solidFill>
                  <a:schemeClr val="bg1">
                    <a:lumMod val="50000"/>
                  </a:schemeClr>
                </a:solidFill>
              </a:rPr>
              <a:t>Student</a:t>
            </a:r>
            <a:br>
              <a:rPr lang="en-US" sz="8000" dirty="0" smtClean="0">
                <a:solidFill>
                  <a:schemeClr val="bg1">
                    <a:lumMod val="50000"/>
                  </a:schemeClr>
                </a:solidFill>
              </a:rPr>
            </a:br>
            <a:r>
              <a:rPr lang="en-US" sz="8000" dirty="0" smtClean="0">
                <a:solidFill>
                  <a:schemeClr val="bg1">
                    <a:lumMod val="50000"/>
                  </a:schemeClr>
                </a:solidFill>
              </a:rPr>
              <a:t>Results</a:t>
            </a:r>
            <a:endParaRPr lang="en-US" sz="8000" dirty="0">
              <a:solidFill>
                <a:schemeClr val="bg1">
                  <a:lumMod val="50000"/>
                </a:schemeClr>
              </a:solidFill>
            </a:endParaRPr>
          </a:p>
        </p:txBody>
      </p:sp>
    </p:spTree>
    <p:extLst>
      <p:ext uri="{BB962C8B-B14F-4D97-AF65-F5344CB8AC3E}">
        <p14:creationId xmlns:p14="http://schemas.microsoft.com/office/powerpoint/2010/main" val="3102269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Minus 3"/>
          <p:cNvSpPr/>
          <p:nvPr/>
        </p:nvSpPr>
        <p:spPr>
          <a:xfrm rot="302643">
            <a:off x="1488498" y="3662206"/>
            <a:ext cx="9108323" cy="693799"/>
          </a:xfrm>
          <a:prstGeom prst="mathMinus">
            <a:avLst/>
          </a:prstGeom>
          <a:solidFill>
            <a:schemeClr val="tx1"/>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5" name="Down Arrow 4"/>
          <p:cNvSpPr/>
          <p:nvPr/>
        </p:nvSpPr>
        <p:spPr>
          <a:xfrm>
            <a:off x="2906932" y="1986177"/>
            <a:ext cx="1828800" cy="1625600"/>
          </a:xfrm>
          <a:prstGeom prst="down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7"/>
          <p:cNvSpPr/>
          <p:nvPr/>
        </p:nvSpPr>
        <p:spPr>
          <a:xfrm>
            <a:off x="6395515" y="2130252"/>
            <a:ext cx="2278566" cy="988812"/>
          </a:xfrm>
          <a:custGeom>
            <a:avLst/>
            <a:gdLst>
              <a:gd name="connsiteX0" fmla="*/ 0 w 1950720"/>
              <a:gd name="connsiteY0" fmla="*/ 0 h 988812"/>
              <a:gd name="connsiteX1" fmla="*/ 1950720 w 1950720"/>
              <a:gd name="connsiteY1" fmla="*/ 0 h 988812"/>
              <a:gd name="connsiteX2" fmla="*/ 1950720 w 1950720"/>
              <a:gd name="connsiteY2" fmla="*/ 988812 h 988812"/>
              <a:gd name="connsiteX3" fmla="*/ 0 w 1950720"/>
              <a:gd name="connsiteY3" fmla="*/ 988812 h 988812"/>
              <a:gd name="connsiteX4" fmla="*/ 0 w 1950720"/>
              <a:gd name="connsiteY4" fmla="*/ 0 h 988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988812">
                <a:moveTo>
                  <a:pt x="0" y="0"/>
                </a:moveTo>
                <a:lnTo>
                  <a:pt x="1950720" y="0"/>
                </a:lnTo>
                <a:lnTo>
                  <a:pt x="1950720" y="988812"/>
                </a:lnTo>
                <a:lnTo>
                  <a:pt x="0" y="9888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algn="ctr" defTabSz="889000">
              <a:lnSpc>
                <a:spcPct val="110000"/>
              </a:lnSpc>
              <a:spcBef>
                <a:spcPct val="0"/>
              </a:spcBef>
              <a:spcAft>
                <a:spcPct val="35000"/>
              </a:spcAft>
            </a:pPr>
            <a:r>
              <a:rPr lang="en-US" sz="2800" dirty="0">
                <a:latin typeface="Century Gothic"/>
                <a:cs typeface="Century Gothic"/>
              </a:rPr>
              <a:t>Student Learning Outcomes</a:t>
            </a:r>
          </a:p>
        </p:txBody>
      </p:sp>
      <p:sp>
        <p:nvSpPr>
          <p:cNvPr id="9" name="Up Arrow 8"/>
          <p:cNvSpPr/>
          <p:nvPr/>
        </p:nvSpPr>
        <p:spPr>
          <a:xfrm>
            <a:off x="6640745" y="4424577"/>
            <a:ext cx="1828800" cy="1625600"/>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2215663" y="5111769"/>
            <a:ext cx="3211338" cy="686234"/>
          </a:xfrm>
          <a:custGeom>
            <a:avLst/>
            <a:gdLst>
              <a:gd name="connsiteX0" fmla="*/ 0 w 1950720"/>
              <a:gd name="connsiteY0" fmla="*/ 0 h 686234"/>
              <a:gd name="connsiteX1" fmla="*/ 1950720 w 1950720"/>
              <a:gd name="connsiteY1" fmla="*/ 0 h 686234"/>
              <a:gd name="connsiteX2" fmla="*/ 1950720 w 1950720"/>
              <a:gd name="connsiteY2" fmla="*/ 686234 h 686234"/>
              <a:gd name="connsiteX3" fmla="*/ 0 w 1950720"/>
              <a:gd name="connsiteY3" fmla="*/ 686234 h 686234"/>
              <a:gd name="connsiteX4" fmla="*/ 0 w 1950720"/>
              <a:gd name="connsiteY4" fmla="*/ 0 h 686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686234">
                <a:moveTo>
                  <a:pt x="0" y="0"/>
                </a:moveTo>
                <a:lnTo>
                  <a:pt x="1950720" y="0"/>
                </a:lnTo>
                <a:lnTo>
                  <a:pt x="1950720" y="686234"/>
                </a:lnTo>
                <a:lnTo>
                  <a:pt x="0" y="6862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algn="ctr" defTabSz="889000">
              <a:lnSpc>
                <a:spcPct val="110000"/>
              </a:lnSpc>
              <a:spcBef>
                <a:spcPct val="0"/>
              </a:spcBef>
              <a:spcAft>
                <a:spcPct val="35000"/>
              </a:spcAft>
            </a:pPr>
            <a:r>
              <a:rPr lang="en-US" sz="2800" dirty="0">
                <a:latin typeface="Century Gothic"/>
                <a:cs typeface="Century Gothic"/>
              </a:rPr>
              <a:t>Procedural Compliance</a:t>
            </a:r>
          </a:p>
        </p:txBody>
      </p:sp>
      <p:sp>
        <p:nvSpPr>
          <p:cNvPr id="6" name="Title 2"/>
          <p:cNvSpPr txBox="1">
            <a:spLocks/>
          </p:cNvSpPr>
          <p:nvPr/>
        </p:nvSpPr>
        <p:spPr>
          <a:xfrm>
            <a:off x="1900570" y="602358"/>
            <a:ext cx="8229600" cy="817672"/>
          </a:xfrm>
          <a:prstGeom prst="rect">
            <a:avLst/>
          </a:prstGeom>
        </p:spPr>
        <p:txBody>
          <a:bodyPr>
            <a:no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r>
              <a:rPr lang="en-US" sz="6000" dirty="0">
                <a:solidFill>
                  <a:srgbClr val="17375E"/>
                </a:solidFill>
              </a:rPr>
              <a:t>Shift the Balance</a:t>
            </a:r>
          </a:p>
        </p:txBody>
      </p:sp>
      <p:cxnSp>
        <p:nvCxnSpPr>
          <p:cNvPr id="7" name="Straight Connector 6"/>
          <p:cNvCxnSpPr/>
          <p:nvPr/>
        </p:nvCxnSpPr>
        <p:spPr>
          <a:xfrm>
            <a:off x="2275979" y="1771607"/>
            <a:ext cx="7478785" cy="0"/>
          </a:xfrm>
          <a:prstGeom prst="line">
            <a:avLst/>
          </a:prstGeom>
          <a:ln w="31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269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Minus 3"/>
          <p:cNvSpPr/>
          <p:nvPr/>
        </p:nvSpPr>
        <p:spPr>
          <a:xfrm rot="21043203">
            <a:off x="1488498" y="3662206"/>
            <a:ext cx="9108323" cy="693799"/>
          </a:xfrm>
          <a:prstGeom prst="mathMinus">
            <a:avLst/>
          </a:prstGeom>
          <a:solidFill>
            <a:schemeClr val="tx1"/>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5" name="Down Arrow 4"/>
          <p:cNvSpPr/>
          <p:nvPr/>
        </p:nvSpPr>
        <p:spPr>
          <a:xfrm>
            <a:off x="2906932" y="1986177"/>
            <a:ext cx="1828800" cy="1625600"/>
          </a:xfrm>
          <a:prstGeom prst="down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7"/>
          <p:cNvSpPr/>
          <p:nvPr/>
        </p:nvSpPr>
        <p:spPr>
          <a:xfrm>
            <a:off x="6395515" y="2130252"/>
            <a:ext cx="2278566" cy="988812"/>
          </a:xfrm>
          <a:custGeom>
            <a:avLst/>
            <a:gdLst>
              <a:gd name="connsiteX0" fmla="*/ 0 w 1950720"/>
              <a:gd name="connsiteY0" fmla="*/ 0 h 988812"/>
              <a:gd name="connsiteX1" fmla="*/ 1950720 w 1950720"/>
              <a:gd name="connsiteY1" fmla="*/ 0 h 988812"/>
              <a:gd name="connsiteX2" fmla="*/ 1950720 w 1950720"/>
              <a:gd name="connsiteY2" fmla="*/ 988812 h 988812"/>
              <a:gd name="connsiteX3" fmla="*/ 0 w 1950720"/>
              <a:gd name="connsiteY3" fmla="*/ 988812 h 988812"/>
              <a:gd name="connsiteX4" fmla="*/ 0 w 1950720"/>
              <a:gd name="connsiteY4" fmla="*/ 0 h 988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988812">
                <a:moveTo>
                  <a:pt x="0" y="0"/>
                </a:moveTo>
                <a:lnTo>
                  <a:pt x="1950720" y="0"/>
                </a:lnTo>
                <a:lnTo>
                  <a:pt x="1950720" y="988812"/>
                </a:lnTo>
                <a:lnTo>
                  <a:pt x="0" y="9888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algn="ctr" defTabSz="889000">
              <a:lnSpc>
                <a:spcPct val="110000"/>
              </a:lnSpc>
              <a:spcBef>
                <a:spcPct val="0"/>
              </a:spcBef>
              <a:spcAft>
                <a:spcPct val="35000"/>
              </a:spcAft>
            </a:pPr>
            <a:r>
              <a:rPr lang="en-US" sz="2800" dirty="0">
                <a:latin typeface="Century Gothic"/>
                <a:cs typeface="Century Gothic"/>
              </a:rPr>
              <a:t>Student Learning Outcomes</a:t>
            </a:r>
          </a:p>
        </p:txBody>
      </p:sp>
      <p:sp>
        <p:nvSpPr>
          <p:cNvPr id="9" name="Up Arrow 8"/>
          <p:cNvSpPr/>
          <p:nvPr/>
        </p:nvSpPr>
        <p:spPr>
          <a:xfrm>
            <a:off x="6640745" y="4424577"/>
            <a:ext cx="1828800" cy="1625600"/>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2215663" y="5111769"/>
            <a:ext cx="3211338" cy="686234"/>
          </a:xfrm>
          <a:custGeom>
            <a:avLst/>
            <a:gdLst>
              <a:gd name="connsiteX0" fmla="*/ 0 w 1950720"/>
              <a:gd name="connsiteY0" fmla="*/ 0 h 686234"/>
              <a:gd name="connsiteX1" fmla="*/ 1950720 w 1950720"/>
              <a:gd name="connsiteY1" fmla="*/ 0 h 686234"/>
              <a:gd name="connsiteX2" fmla="*/ 1950720 w 1950720"/>
              <a:gd name="connsiteY2" fmla="*/ 686234 h 686234"/>
              <a:gd name="connsiteX3" fmla="*/ 0 w 1950720"/>
              <a:gd name="connsiteY3" fmla="*/ 686234 h 686234"/>
              <a:gd name="connsiteX4" fmla="*/ 0 w 1950720"/>
              <a:gd name="connsiteY4" fmla="*/ 0 h 686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686234">
                <a:moveTo>
                  <a:pt x="0" y="0"/>
                </a:moveTo>
                <a:lnTo>
                  <a:pt x="1950720" y="0"/>
                </a:lnTo>
                <a:lnTo>
                  <a:pt x="1950720" y="686234"/>
                </a:lnTo>
                <a:lnTo>
                  <a:pt x="0" y="6862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algn="ctr" defTabSz="889000">
              <a:lnSpc>
                <a:spcPct val="110000"/>
              </a:lnSpc>
              <a:spcBef>
                <a:spcPct val="0"/>
              </a:spcBef>
              <a:spcAft>
                <a:spcPct val="35000"/>
              </a:spcAft>
            </a:pPr>
            <a:r>
              <a:rPr lang="en-US" sz="2800" dirty="0">
                <a:latin typeface="Century Gothic"/>
                <a:cs typeface="Century Gothic"/>
              </a:rPr>
              <a:t>Procedural Compliance</a:t>
            </a:r>
          </a:p>
        </p:txBody>
      </p:sp>
      <p:sp>
        <p:nvSpPr>
          <p:cNvPr id="6" name="Title 2"/>
          <p:cNvSpPr txBox="1">
            <a:spLocks/>
          </p:cNvSpPr>
          <p:nvPr/>
        </p:nvSpPr>
        <p:spPr>
          <a:xfrm>
            <a:off x="1900570" y="602358"/>
            <a:ext cx="8229600" cy="817672"/>
          </a:xfrm>
          <a:prstGeom prst="rect">
            <a:avLst/>
          </a:prstGeom>
        </p:spPr>
        <p:txBody>
          <a:bodyPr>
            <a:norm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r>
              <a:rPr lang="en-US" sz="4400" dirty="0">
                <a:solidFill>
                  <a:srgbClr val="17375E"/>
                </a:solidFill>
              </a:rPr>
              <a:t>Shift the Balance</a:t>
            </a:r>
          </a:p>
        </p:txBody>
      </p:sp>
      <p:cxnSp>
        <p:nvCxnSpPr>
          <p:cNvPr id="7" name="Straight Connector 6"/>
          <p:cNvCxnSpPr/>
          <p:nvPr/>
        </p:nvCxnSpPr>
        <p:spPr>
          <a:xfrm>
            <a:off x="2275979" y="1771607"/>
            <a:ext cx="7478785" cy="0"/>
          </a:xfrm>
          <a:prstGeom prst="line">
            <a:avLst/>
          </a:prstGeom>
          <a:ln w="31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6219392" y="1720521"/>
            <a:ext cx="2673531" cy="187223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709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146584" y="1248434"/>
            <a:ext cx="10235290" cy="2733056"/>
          </a:xfrm>
          <a:prstGeom prst="rect">
            <a:avLst/>
          </a:prstGeom>
          <a:noFill/>
        </p:spPr>
        <p:txBody>
          <a:bodyPr wrap="square" rtlCol="0">
            <a:spAutoFit/>
          </a:bodyPr>
          <a:lstStyle/>
          <a:p>
            <a:pPr>
              <a:lnSpc>
                <a:spcPct val="130000"/>
              </a:lnSpc>
            </a:pPr>
            <a:r>
              <a:rPr lang="en-US" sz="2400" dirty="0">
                <a:latin typeface="Century Gothic"/>
                <a:cs typeface="Century Gothic"/>
              </a:rPr>
              <a:t/>
            </a:r>
            <a:br>
              <a:rPr lang="en-US" sz="2400" dirty="0">
                <a:latin typeface="Century Gothic"/>
                <a:cs typeface="Century Gothic"/>
              </a:rPr>
            </a:br>
            <a:endParaRPr lang="en-US" sz="2400" dirty="0">
              <a:latin typeface="Century Gothic"/>
              <a:cs typeface="Century Gothic"/>
            </a:endParaRPr>
          </a:p>
          <a:p>
            <a:pPr marL="342900" indent="-342900">
              <a:lnSpc>
                <a:spcPct val="130000"/>
              </a:lnSpc>
              <a:buSzPct val="125000"/>
              <a:buFont typeface="Wingdings" charset="2"/>
              <a:buChar char="ü"/>
            </a:pPr>
            <a:r>
              <a:rPr lang="en-US" sz="2000" dirty="0">
                <a:latin typeface="Century Gothic"/>
                <a:cs typeface="Century Gothic"/>
              </a:rPr>
              <a:t> </a:t>
            </a:r>
            <a:r>
              <a:rPr lang="en-US" sz="2800" dirty="0">
                <a:latin typeface="Century Gothic"/>
                <a:cs typeface="Century Gothic"/>
              </a:rPr>
              <a:t>Determining whether Services to Children w/Disabilities </a:t>
            </a:r>
            <a:r>
              <a:rPr lang="en-US" sz="2800" u="sng" dirty="0">
                <a:latin typeface="Century Gothic"/>
                <a:cs typeface="Century Gothic"/>
              </a:rPr>
              <a:t>are</a:t>
            </a:r>
            <a:r>
              <a:rPr lang="en-US" sz="2800" dirty="0">
                <a:latin typeface="Century Gothic"/>
                <a:cs typeface="Century Gothic"/>
              </a:rPr>
              <a:t> </a:t>
            </a:r>
            <a:r>
              <a:rPr lang="en-US" sz="2800" u="sng" dirty="0">
                <a:latin typeface="Century Gothic"/>
                <a:cs typeface="Century Gothic"/>
              </a:rPr>
              <a:t>Effective</a:t>
            </a:r>
            <a:r>
              <a:rPr lang="en-US" sz="2800" dirty="0">
                <a:latin typeface="Century Gothic"/>
                <a:cs typeface="Century Gothic"/>
              </a:rPr>
              <a:t> in Improving the Educational &amp; Functional Outcomes for Students, </a:t>
            </a:r>
          </a:p>
        </p:txBody>
      </p:sp>
      <p:sp>
        <p:nvSpPr>
          <p:cNvPr id="5" name="Rectangle 4"/>
          <p:cNvSpPr/>
          <p:nvPr/>
        </p:nvSpPr>
        <p:spPr>
          <a:xfrm>
            <a:off x="1524001" y="450074"/>
            <a:ext cx="7913429" cy="535310"/>
          </a:xfrm>
          <a:prstGeom prst="rect">
            <a:avLst/>
          </a:prstGeom>
          <a:solidFill>
            <a:schemeClr val="tx2">
              <a:lumMod val="50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Placeholder 1"/>
          <p:cNvSpPr txBox="1">
            <a:spLocks/>
          </p:cNvSpPr>
          <p:nvPr/>
        </p:nvSpPr>
        <p:spPr>
          <a:xfrm>
            <a:off x="1745734" y="105434"/>
            <a:ext cx="8514597" cy="1143000"/>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l"/>
            <a:r>
              <a:rPr lang="en-US" sz="2800" dirty="0"/>
              <a:t>OSEP’s Purpose with Results Driven Accountability</a:t>
            </a:r>
          </a:p>
        </p:txBody>
      </p:sp>
      <p:sp>
        <p:nvSpPr>
          <p:cNvPr id="2" name="TextBox 1"/>
          <p:cNvSpPr txBox="1"/>
          <p:nvPr/>
        </p:nvSpPr>
        <p:spPr>
          <a:xfrm>
            <a:off x="5755107" y="3631976"/>
            <a:ext cx="1227221" cy="1569660"/>
          </a:xfrm>
          <a:prstGeom prst="rect">
            <a:avLst/>
          </a:prstGeom>
          <a:noFill/>
        </p:spPr>
        <p:txBody>
          <a:bodyPr wrap="square" rtlCol="0">
            <a:spAutoFit/>
          </a:bodyPr>
          <a:lstStyle/>
          <a:p>
            <a:pPr algn="ctr"/>
            <a:r>
              <a:rPr lang="en-US" sz="9600" dirty="0"/>
              <a:t>+</a:t>
            </a:r>
          </a:p>
        </p:txBody>
      </p:sp>
      <p:sp>
        <p:nvSpPr>
          <p:cNvPr id="3" name="TextBox 2"/>
          <p:cNvSpPr txBox="1"/>
          <p:nvPr/>
        </p:nvSpPr>
        <p:spPr>
          <a:xfrm>
            <a:off x="2039843" y="1043891"/>
            <a:ext cx="7124711" cy="954107"/>
          </a:xfrm>
          <a:prstGeom prst="rect">
            <a:avLst/>
          </a:prstGeom>
          <a:noFill/>
        </p:spPr>
        <p:txBody>
          <a:bodyPr wrap="square" rtlCol="0">
            <a:spAutoFit/>
          </a:bodyPr>
          <a:lstStyle/>
          <a:p>
            <a:r>
              <a:rPr lang="en-US" sz="2800" dirty="0">
                <a:latin typeface="Century Gothic"/>
                <a:cs typeface="Century Gothic"/>
              </a:rPr>
              <a:t>Increasing Emphasis of </a:t>
            </a:r>
            <a:r>
              <a:rPr lang="en-US" sz="2800" u="sng" dirty="0">
                <a:latin typeface="Century Gothic"/>
                <a:cs typeface="Century Gothic"/>
              </a:rPr>
              <a:t>Monitorin</a:t>
            </a:r>
            <a:r>
              <a:rPr lang="en-US" sz="2800" dirty="0">
                <a:latin typeface="Century Gothic"/>
                <a:cs typeface="Century Gothic"/>
              </a:rPr>
              <a:t>g &amp; </a:t>
            </a:r>
            <a:r>
              <a:rPr lang="en-US" sz="2800" u="sng" dirty="0">
                <a:latin typeface="Century Gothic"/>
                <a:cs typeface="Century Gothic"/>
              </a:rPr>
              <a:t>Re</a:t>
            </a:r>
            <a:r>
              <a:rPr lang="en-US" sz="2800" dirty="0">
                <a:latin typeface="Century Gothic"/>
                <a:cs typeface="Century Gothic"/>
              </a:rPr>
              <a:t>p</a:t>
            </a:r>
            <a:r>
              <a:rPr lang="en-US" sz="2800" u="sng" dirty="0">
                <a:latin typeface="Century Gothic"/>
                <a:cs typeface="Century Gothic"/>
              </a:rPr>
              <a:t>ortin</a:t>
            </a:r>
            <a:r>
              <a:rPr lang="en-US" sz="2800" dirty="0">
                <a:latin typeface="Century Gothic"/>
                <a:cs typeface="Century Gothic"/>
              </a:rPr>
              <a:t>g Requirements toward:</a:t>
            </a:r>
            <a:endParaRPr lang="en-US" sz="2800" dirty="0"/>
          </a:p>
        </p:txBody>
      </p:sp>
      <p:sp>
        <p:nvSpPr>
          <p:cNvPr id="7" name="TextBox 6"/>
          <p:cNvSpPr txBox="1"/>
          <p:nvPr/>
        </p:nvSpPr>
        <p:spPr>
          <a:xfrm>
            <a:off x="1146584" y="5201636"/>
            <a:ext cx="10139037" cy="1384995"/>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Century Gothic"/>
                <a:cs typeface="Century Gothic"/>
              </a:rPr>
              <a:t>While </a:t>
            </a:r>
            <a:r>
              <a:rPr lang="en-US" sz="2800" u="sng" dirty="0">
                <a:latin typeface="Century Gothic"/>
                <a:cs typeface="Century Gothic"/>
              </a:rPr>
              <a:t>still</a:t>
            </a:r>
            <a:r>
              <a:rPr lang="en-US" sz="2800" dirty="0">
                <a:latin typeface="Century Gothic"/>
                <a:cs typeface="Century Gothic"/>
              </a:rPr>
              <a:t> </a:t>
            </a:r>
            <a:r>
              <a:rPr lang="en-US" sz="2800" u="sng" dirty="0">
                <a:latin typeface="Century Gothic"/>
                <a:cs typeface="Century Gothic"/>
              </a:rPr>
              <a:t>Maintainin</a:t>
            </a:r>
            <a:r>
              <a:rPr lang="en-US" sz="2800" dirty="0">
                <a:latin typeface="Century Gothic"/>
                <a:cs typeface="Century Gothic"/>
              </a:rPr>
              <a:t>g most of the Compliance Requirements</a:t>
            </a:r>
          </a:p>
          <a:p>
            <a:pPr marL="457200" indent="-457200">
              <a:buFont typeface="Wingdings" panose="05000000000000000000" pitchFamily="2" charset="2"/>
              <a:buChar char="ü"/>
            </a:pPr>
            <a:endParaRPr lang="en-US" sz="2800" dirty="0"/>
          </a:p>
        </p:txBody>
      </p:sp>
    </p:spTree>
    <p:extLst>
      <p:ext uri="{BB962C8B-B14F-4D97-AF65-F5344CB8AC3E}">
        <p14:creationId xmlns:p14="http://schemas.microsoft.com/office/powerpoint/2010/main" val="577524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1" y="90720"/>
            <a:ext cx="9143999" cy="673336"/>
          </a:xfrm>
        </p:spPr>
        <p:txBody>
          <a:bodyPr>
            <a:normAutofit/>
          </a:bodyPr>
          <a:lstStyle/>
          <a:p>
            <a:pPr algn="ctr"/>
            <a:r>
              <a:rPr lang="en-US" dirty="0" smtClean="0">
                <a:solidFill>
                  <a:srgbClr val="17375E"/>
                </a:solidFill>
              </a:rPr>
              <a:t>Remember This? Procedural Compliance Only</a:t>
            </a:r>
            <a:endParaRPr lang="en-US" dirty="0">
              <a:solidFill>
                <a:srgbClr val="17375E"/>
              </a:solidFill>
            </a:endParaRPr>
          </a:p>
        </p:txBody>
      </p:sp>
      <p:pic>
        <p:nvPicPr>
          <p:cNvPr id="5" name="Picture 4"/>
          <p:cNvPicPr>
            <a:picLocks noChangeAspect="1"/>
          </p:cNvPicPr>
          <p:nvPr/>
        </p:nvPicPr>
        <p:blipFill>
          <a:blip r:embed="rId2"/>
          <a:stretch>
            <a:fillRect/>
          </a:stretch>
        </p:blipFill>
        <p:spPr>
          <a:xfrm>
            <a:off x="561109" y="702161"/>
            <a:ext cx="11014363" cy="5831970"/>
          </a:xfrm>
          <a:prstGeom prst="rect">
            <a:avLst/>
          </a:prstGeom>
        </p:spPr>
      </p:pic>
      <p:sp>
        <p:nvSpPr>
          <p:cNvPr id="4" name="TextBox 3"/>
          <p:cNvSpPr txBox="1"/>
          <p:nvPr/>
        </p:nvSpPr>
        <p:spPr>
          <a:xfrm rot="19811910">
            <a:off x="2943499" y="2674485"/>
            <a:ext cx="6531429" cy="2123658"/>
          </a:xfrm>
          <a:prstGeom prst="rect">
            <a:avLst/>
          </a:prstGeom>
          <a:gradFill>
            <a:gsLst>
              <a:gs pos="0">
                <a:srgbClr val="45D6E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6600" dirty="0"/>
              <a:t>Not in 2014-15, or Ever Again</a:t>
            </a:r>
          </a:p>
        </p:txBody>
      </p:sp>
      <p:sp>
        <p:nvSpPr>
          <p:cNvPr id="2" name="TextBox 1"/>
          <p:cNvSpPr txBox="1"/>
          <p:nvPr/>
        </p:nvSpPr>
        <p:spPr>
          <a:xfrm>
            <a:off x="9735215" y="6304861"/>
            <a:ext cx="2318126" cy="338554"/>
          </a:xfrm>
          <a:prstGeom prst="rect">
            <a:avLst/>
          </a:prstGeom>
          <a:noFill/>
        </p:spPr>
        <p:txBody>
          <a:bodyPr wrap="square" rtlCol="0">
            <a:spAutoFit/>
          </a:bodyPr>
          <a:lstStyle/>
          <a:p>
            <a:pPr algn="r"/>
            <a:r>
              <a:rPr lang="en-US" sz="1600" dirty="0">
                <a:solidFill>
                  <a:srgbClr val="17375E"/>
                </a:solidFill>
              </a:rPr>
              <a:t>Data Source: OSEP</a:t>
            </a:r>
            <a:endParaRPr lang="en-US" sz="1600" dirty="0"/>
          </a:p>
        </p:txBody>
      </p:sp>
    </p:spTree>
    <p:extLst>
      <p:ext uri="{BB962C8B-B14F-4D97-AF65-F5344CB8AC3E}">
        <p14:creationId xmlns:p14="http://schemas.microsoft.com/office/powerpoint/2010/main" val="354392593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sz="6600" b="1" dirty="0" smtClean="0">
                <a:solidFill>
                  <a:srgbClr val="FFFF00"/>
                </a:solidFill>
                <a:effectLst>
                  <a:outerShdw blurRad="38100" dist="38100" dir="2700000" algn="tl">
                    <a:srgbClr val="000000">
                      <a:alpha val="43137"/>
                    </a:srgbClr>
                  </a:outerShdw>
                </a:effectLst>
                <a:ea typeface="+mj-ea"/>
                <a:cs typeface="+mj-cs"/>
              </a:rPr>
              <a:t>Vision for RDA</a:t>
            </a:r>
            <a:endParaRPr lang="en-US" sz="6600" b="1" dirty="0">
              <a:solidFill>
                <a:srgbClr val="FFFF00"/>
              </a:solidFill>
              <a:effectLst>
                <a:outerShdw blurRad="38100" dist="38100" dir="2700000" algn="tl">
                  <a:srgbClr val="000000">
                    <a:alpha val="43137"/>
                  </a:srgbClr>
                </a:outerShdw>
              </a:effectLst>
              <a:ea typeface="+mj-ea"/>
              <a:cs typeface="+mj-cs"/>
            </a:endParaRPr>
          </a:p>
        </p:txBody>
      </p:sp>
      <p:sp>
        <p:nvSpPr>
          <p:cNvPr id="3" name="Content Placeholder 2"/>
          <p:cNvSpPr>
            <a:spLocks noGrp="1"/>
          </p:cNvSpPr>
          <p:nvPr>
            <p:ph idx="1"/>
          </p:nvPr>
        </p:nvSpPr>
        <p:spPr>
          <a:xfrm>
            <a:off x="415636" y="1872734"/>
            <a:ext cx="10353964" cy="4800600"/>
          </a:xfrm>
        </p:spPr>
        <p:txBody>
          <a:bodyPr rtlCol="0">
            <a:normAutofit/>
          </a:bodyPr>
          <a:lstStyle/>
          <a:p>
            <a:pPr marL="0" indent="0" algn="ctr" eaLnBrk="1" fontAlgn="auto" hangingPunct="1">
              <a:spcAft>
                <a:spcPts val="0"/>
              </a:spcAft>
              <a:buNone/>
              <a:defRPr/>
            </a:pPr>
            <a:r>
              <a:rPr lang="en-US" sz="3600" dirty="0">
                <a:latin typeface="Franklin Gothic Book" panose="020B0503020102020204" pitchFamily="34" charset="0"/>
                <a:ea typeface="+mn-ea"/>
                <a:cs typeface="+mn-cs"/>
              </a:rPr>
              <a:t>All components of an accountability system will be </a:t>
            </a:r>
            <a:r>
              <a:rPr lang="en-US" sz="5400" dirty="0">
                <a:latin typeface="Franklin Gothic Book" panose="020B0503020102020204" pitchFamily="34" charset="0"/>
                <a:ea typeface="+mn-ea"/>
                <a:cs typeface="+mn-cs"/>
              </a:rPr>
              <a:t>aligned</a:t>
            </a:r>
            <a:r>
              <a:rPr lang="en-US" sz="3600" dirty="0">
                <a:latin typeface="Franklin Gothic Book" panose="020B0503020102020204" pitchFamily="34" charset="0"/>
                <a:ea typeface="+mn-ea"/>
                <a:cs typeface="+mn-cs"/>
              </a:rPr>
              <a:t> in a manner that </a:t>
            </a:r>
            <a:r>
              <a:rPr lang="en-US" sz="4400" dirty="0">
                <a:latin typeface="Franklin Gothic Book" panose="020B0503020102020204" pitchFamily="34" charset="0"/>
                <a:ea typeface="+mn-ea"/>
                <a:cs typeface="+mn-cs"/>
              </a:rPr>
              <a:t>best support States</a:t>
            </a:r>
            <a:r>
              <a:rPr lang="en-US" sz="3600" dirty="0">
                <a:latin typeface="Franklin Gothic Book" panose="020B0503020102020204" pitchFamily="34" charset="0"/>
                <a:ea typeface="+mn-ea"/>
                <a:cs typeface="+mn-cs"/>
              </a:rPr>
              <a:t> in </a:t>
            </a:r>
            <a:r>
              <a:rPr lang="en-US" sz="4800" dirty="0">
                <a:latin typeface="Franklin Gothic Book" panose="020B0503020102020204" pitchFamily="34" charset="0"/>
                <a:ea typeface="+mn-ea"/>
                <a:cs typeface="+mn-cs"/>
              </a:rPr>
              <a:t>improving results</a:t>
            </a:r>
            <a:r>
              <a:rPr lang="en-US" sz="3600" dirty="0">
                <a:latin typeface="Franklin Gothic Book" panose="020B0503020102020204" pitchFamily="34" charset="0"/>
                <a:ea typeface="+mn-ea"/>
                <a:cs typeface="+mn-cs"/>
              </a:rPr>
              <a:t> for infants, toddlers, children and youth with disabilities, and their families.</a:t>
            </a:r>
          </a:p>
        </p:txBody>
      </p:sp>
      <p:cxnSp>
        <p:nvCxnSpPr>
          <p:cNvPr id="4" name="Straight Connector 3"/>
          <p:cNvCxnSpPr/>
          <p:nvPr/>
        </p:nvCxnSpPr>
        <p:spPr>
          <a:xfrm>
            <a:off x="2827338" y="1447800"/>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76969" y="6354106"/>
            <a:ext cx="3969947" cy="369332"/>
          </a:xfrm>
          <a:prstGeom prst="rect">
            <a:avLst/>
          </a:prstGeom>
          <a:noFill/>
        </p:spPr>
        <p:txBody>
          <a:bodyPr wrap="square" rtlCol="0">
            <a:spAutoFit/>
          </a:bodyPr>
          <a:lstStyle/>
          <a:p>
            <a:r>
              <a:rPr lang="en-US" dirty="0"/>
              <a:t>Adapted from </a:t>
            </a:r>
            <a:r>
              <a:rPr lang="en-US" dirty="0" err="1"/>
              <a:t>OSEP</a:t>
            </a:r>
            <a:r>
              <a:rPr lang="en-US" dirty="0"/>
              <a:t> presentation</a:t>
            </a:r>
          </a:p>
        </p:txBody>
      </p:sp>
    </p:spTree>
    <p:extLst>
      <p:ext uri="{BB962C8B-B14F-4D97-AF65-F5344CB8AC3E}">
        <p14:creationId xmlns:p14="http://schemas.microsoft.com/office/powerpoint/2010/main" val="1718152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33350" y="207963"/>
            <a:ext cx="9144000" cy="1144587"/>
          </a:xfrm>
        </p:spPr>
        <p:txBody>
          <a:bodyPr/>
          <a:lstStyle/>
          <a:p>
            <a:r>
              <a:rPr lang="en-US" dirty="0" smtClean="0"/>
              <a:t>Results Driven Accountability</a:t>
            </a:r>
            <a:endParaRPr lang="en-US" dirty="0"/>
          </a:p>
        </p:txBody>
      </p:sp>
      <p:sp>
        <p:nvSpPr>
          <p:cNvPr id="2" name="TextBox 1"/>
          <p:cNvSpPr txBox="1"/>
          <p:nvPr/>
        </p:nvSpPr>
        <p:spPr>
          <a:xfrm>
            <a:off x="2686050" y="2304048"/>
            <a:ext cx="6254415" cy="2862322"/>
          </a:xfrm>
          <a:prstGeom prst="rect">
            <a:avLst/>
          </a:prstGeom>
          <a:noFill/>
        </p:spPr>
        <p:txBody>
          <a:bodyPr wrap="square" rtlCol="0">
            <a:spAutoFit/>
          </a:bodyPr>
          <a:lstStyle/>
          <a:p>
            <a:pPr algn="ctr"/>
            <a:r>
              <a:rPr lang="en-US" sz="6000" dirty="0"/>
              <a:t>State Status Determinations are </a:t>
            </a:r>
            <a:r>
              <a:rPr lang="en-US" sz="6000" u="sng" dirty="0"/>
              <a:t>Different</a:t>
            </a:r>
            <a:r>
              <a:rPr lang="en-US" sz="6000" dirty="0"/>
              <a:t> Now</a:t>
            </a:r>
          </a:p>
        </p:txBody>
      </p:sp>
    </p:spTree>
    <p:extLst>
      <p:ext uri="{BB962C8B-B14F-4D97-AF65-F5344CB8AC3E}">
        <p14:creationId xmlns:p14="http://schemas.microsoft.com/office/powerpoint/2010/main" val="969532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 y="185056"/>
            <a:ext cx="6711043" cy="6582807"/>
          </a:xfrm>
          <a:prstGeom prst="rect">
            <a:avLst/>
          </a:prstGeom>
        </p:spPr>
      </p:pic>
      <p:sp>
        <p:nvSpPr>
          <p:cNvPr id="3" name="TextBox 2"/>
          <p:cNvSpPr txBox="1"/>
          <p:nvPr/>
        </p:nvSpPr>
        <p:spPr>
          <a:xfrm>
            <a:off x="7315200" y="489857"/>
            <a:ext cx="4441371" cy="2123658"/>
          </a:xfrm>
          <a:prstGeom prst="rect">
            <a:avLst/>
          </a:prstGeom>
          <a:noFill/>
        </p:spPr>
        <p:txBody>
          <a:bodyPr wrap="square" rtlCol="0">
            <a:spAutoFit/>
          </a:bodyPr>
          <a:lstStyle/>
          <a:p>
            <a:pPr algn="ctr"/>
            <a:r>
              <a:rPr lang="en-US" sz="6600" smtClean="0"/>
              <a:t>Don’t </a:t>
            </a:r>
            <a:r>
              <a:rPr lang="en-US" sz="6600" dirty="0" smtClean="0"/>
              <a:t>Just Sit There</a:t>
            </a:r>
            <a:endParaRPr lang="en-US" sz="6600"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342" y="2841171"/>
            <a:ext cx="5105400" cy="4016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4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wipe(down)">
                                      <p:cBhvr>
                                        <p:cTn id="14" dur="580">
                                          <p:stCondLst>
                                            <p:cond delay="0"/>
                                          </p:stCondLst>
                                        </p:cTn>
                                        <p:tgtEl>
                                          <p:spTgt spid="20482"/>
                                        </p:tgtEl>
                                      </p:cBhvr>
                                    </p:animEffect>
                                    <p:anim calcmode="lin" valueType="num">
                                      <p:cBhvr>
                                        <p:cTn id="15" dur="1822" tmFilter="0,0; 0.14,0.36; 0.43,0.73; 0.71,0.91; 1.0,1.0">
                                          <p:stCondLst>
                                            <p:cond delay="0"/>
                                          </p:stCondLst>
                                        </p:cTn>
                                        <p:tgtEl>
                                          <p:spTgt spid="2048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048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048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048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0482"/>
                                        </p:tgtEl>
                                        <p:attrNameLst>
                                          <p:attrName>ppt_y</p:attrName>
                                        </p:attrNameLst>
                                      </p:cBhvr>
                                      <p:tavLst>
                                        <p:tav tm="0" fmla="#ppt_y-sin(pi*$)/81">
                                          <p:val>
                                            <p:fltVal val="0"/>
                                          </p:val>
                                        </p:tav>
                                        <p:tav tm="100000">
                                          <p:val>
                                            <p:fltVal val="1"/>
                                          </p:val>
                                        </p:tav>
                                      </p:tavLst>
                                    </p:anim>
                                    <p:animScale>
                                      <p:cBhvr>
                                        <p:cTn id="20" dur="26">
                                          <p:stCondLst>
                                            <p:cond delay="650"/>
                                          </p:stCondLst>
                                        </p:cTn>
                                        <p:tgtEl>
                                          <p:spTgt spid="20482"/>
                                        </p:tgtEl>
                                      </p:cBhvr>
                                      <p:to x="100000" y="60000"/>
                                    </p:animScale>
                                    <p:animScale>
                                      <p:cBhvr>
                                        <p:cTn id="21" dur="166" decel="50000">
                                          <p:stCondLst>
                                            <p:cond delay="676"/>
                                          </p:stCondLst>
                                        </p:cTn>
                                        <p:tgtEl>
                                          <p:spTgt spid="20482"/>
                                        </p:tgtEl>
                                      </p:cBhvr>
                                      <p:to x="100000" y="100000"/>
                                    </p:animScale>
                                    <p:animScale>
                                      <p:cBhvr>
                                        <p:cTn id="22" dur="26">
                                          <p:stCondLst>
                                            <p:cond delay="1312"/>
                                          </p:stCondLst>
                                        </p:cTn>
                                        <p:tgtEl>
                                          <p:spTgt spid="20482"/>
                                        </p:tgtEl>
                                      </p:cBhvr>
                                      <p:to x="100000" y="80000"/>
                                    </p:animScale>
                                    <p:animScale>
                                      <p:cBhvr>
                                        <p:cTn id="23" dur="166" decel="50000">
                                          <p:stCondLst>
                                            <p:cond delay="1338"/>
                                          </p:stCondLst>
                                        </p:cTn>
                                        <p:tgtEl>
                                          <p:spTgt spid="20482"/>
                                        </p:tgtEl>
                                      </p:cBhvr>
                                      <p:to x="100000" y="100000"/>
                                    </p:animScale>
                                    <p:animScale>
                                      <p:cBhvr>
                                        <p:cTn id="24" dur="26">
                                          <p:stCondLst>
                                            <p:cond delay="1642"/>
                                          </p:stCondLst>
                                        </p:cTn>
                                        <p:tgtEl>
                                          <p:spTgt spid="20482"/>
                                        </p:tgtEl>
                                      </p:cBhvr>
                                      <p:to x="100000" y="90000"/>
                                    </p:animScale>
                                    <p:animScale>
                                      <p:cBhvr>
                                        <p:cTn id="25" dur="166" decel="50000">
                                          <p:stCondLst>
                                            <p:cond delay="1668"/>
                                          </p:stCondLst>
                                        </p:cTn>
                                        <p:tgtEl>
                                          <p:spTgt spid="20482"/>
                                        </p:tgtEl>
                                      </p:cBhvr>
                                      <p:to x="100000" y="100000"/>
                                    </p:animScale>
                                    <p:animScale>
                                      <p:cBhvr>
                                        <p:cTn id="26" dur="26">
                                          <p:stCondLst>
                                            <p:cond delay="1808"/>
                                          </p:stCondLst>
                                        </p:cTn>
                                        <p:tgtEl>
                                          <p:spTgt spid="20482"/>
                                        </p:tgtEl>
                                      </p:cBhvr>
                                      <p:to x="100000" y="95000"/>
                                    </p:animScale>
                                    <p:animScale>
                                      <p:cBhvr>
                                        <p:cTn id="27" dur="166" decel="50000">
                                          <p:stCondLst>
                                            <p:cond delay="1834"/>
                                          </p:stCondLst>
                                        </p:cTn>
                                        <p:tgtEl>
                                          <p:spTgt spid="204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1" y="90720"/>
            <a:ext cx="9143999" cy="673336"/>
          </a:xfrm>
        </p:spPr>
        <p:txBody>
          <a:bodyPr>
            <a:normAutofit/>
          </a:bodyPr>
          <a:lstStyle/>
          <a:p>
            <a:pPr algn="ctr"/>
            <a:r>
              <a:rPr lang="en-US" dirty="0" smtClean="0">
                <a:solidFill>
                  <a:srgbClr val="FFFF00"/>
                </a:solidFill>
                <a:effectLst>
                  <a:outerShdw blurRad="38100" dist="38100" dir="2700000" algn="tl">
                    <a:srgbClr val="000000">
                      <a:alpha val="43137"/>
                    </a:srgbClr>
                  </a:outerShdw>
                </a:effectLst>
              </a:rPr>
              <a:t>Procedural Compliance + Results</a:t>
            </a:r>
            <a:endParaRPr lang="en-US" dirty="0">
              <a:solidFill>
                <a:srgbClr val="FF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768927" y="764055"/>
            <a:ext cx="10432473" cy="5996229"/>
          </a:xfrm>
          <a:prstGeom prst="rect">
            <a:avLst/>
          </a:prstGeom>
        </p:spPr>
      </p:pic>
      <p:sp>
        <p:nvSpPr>
          <p:cNvPr id="2" name="TextBox 1"/>
          <p:cNvSpPr txBox="1"/>
          <p:nvPr/>
        </p:nvSpPr>
        <p:spPr>
          <a:xfrm>
            <a:off x="9689487" y="6425153"/>
            <a:ext cx="2318126" cy="338554"/>
          </a:xfrm>
          <a:prstGeom prst="rect">
            <a:avLst/>
          </a:prstGeom>
          <a:noFill/>
        </p:spPr>
        <p:txBody>
          <a:bodyPr wrap="square" rtlCol="0">
            <a:spAutoFit/>
          </a:bodyPr>
          <a:lstStyle/>
          <a:p>
            <a:pPr algn="r"/>
            <a:r>
              <a:rPr lang="en-US" sz="1600" dirty="0">
                <a:solidFill>
                  <a:srgbClr val="17375E"/>
                </a:solidFill>
              </a:rPr>
              <a:t>Data Source: OSEP</a:t>
            </a:r>
            <a:endParaRPr lang="en-US" sz="1600" dirty="0"/>
          </a:p>
        </p:txBody>
      </p:sp>
    </p:spTree>
    <p:extLst>
      <p:ext uri="{BB962C8B-B14F-4D97-AF65-F5344CB8AC3E}">
        <p14:creationId xmlns:p14="http://schemas.microsoft.com/office/powerpoint/2010/main" val="352765674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29126" y="40272"/>
            <a:ext cx="10515600" cy="1325563"/>
          </a:xfrm>
        </p:spPr>
        <p:txBody>
          <a:bodyPr>
            <a:normAutofit/>
          </a:bodyPr>
          <a:lstStyle/>
          <a:p>
            <a:r>
              <a:rPr lang="en-US" sz="6600" dirty="0" smtClean="0">
                <a:solidFill>
                  <a:schemeClr val="bg1"/>
                </a:solidFill>
              </a:rPr>
              <a:t>2014 Rubric Scores</a:t>
            </a:r>
            <a:endParaRPr lang="en-US" sz="6600" dirty="0">
              <a:solidFill>
                <a:schemeClr val="bg1"/>
              </a:solidFill>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959748420"/>
              </p:ext>
            </p:extLst>
          </p:nvPr>
        </p:nvGraphicFramePr>
        <p:xfrm>
          <a:off x="429127" y="1070806"/>
          <a:ext cx="5517522" cy="5366088"/>
        </p:xfrm>
        <a:graphic>
          <a:graphicData uri="http://schemas.openxmlformats.org/drawingml/2006/table">
            <a:tbl>
              <a:tblPr firstRow="1" bandRow="1">
                <a:tableStyleId>{5C22544A-7EE6-4342-B048-85BDC9FD1C3A}</a:tableStyleId>
              </a:tblPr>
              <a:tblGrid>
                <a:gridCol w="3470140"/>
                <a:gridCol w="2047382"/>
              </a:tblGrid>
              <a:tr h="670761">
                <a:tc>
                  <a:txBody>
                    <a:bodyPr/>
                    <a:lstStyle/>
                    <a:p>
                      <a:r>
                        <a:rPr lang="en-US" sz="2800" b="0" dirty="0" smtClean="0">
                          <a:solidFill>
                            <a:schemeClr val="tx1"/>
                          </a:solidFill>
                        </a:rPr>
                        <a:t>Virginia</a:t>
                      </a:r>
                      <a:endParaRPr lang="en-US" sz="2800" b="0" dirty="0">
                        <a:solidFill>
                          <a:schemeClr val="tx1"/>
                        </a:solidFill>
                      </a:endParaRPr>
                    </a:p>
                  </a:txBody>
                  <a:tcPr>
                    <a:solidFill>
                      <a:schemeClr val="bg1">
                        <a:lumMod val="85000"/>
                      </a:schemeClr>
                    </a:solidFill>
                  </a:tcPr>
                </a:tc>
                <a:tc>
                  <a:txBody>
                    <a:bodyPr/>
                    <a:lstStyle/>
                    <a:p>
                      <a:r>
                        <a:rPr lang="en-US" sz="2800" b="0" dirty="0" smtClean="0">
                          <a:solidFill>
                            <a:schemeClr val="tx1"/>
                          </a:solidFill>
                        </a:rPr>
                        <a:t>95.0%</a:t>
                      </a:r>
                      <a:endParaRPr lang="en-US" sz="2800" b="0" dirty="0">
                        <a:solidFill>
                          <a:schemeClr val="tx1"/>
                        </a:solidFill>
                      </a:endParaRPr>
                    </a:p>
                  </a:txBody>
                  <a:tcPr>
                    <a:solidFill>
                      <a:schemeClr val="bg1">
                        <a:lumMod val="85000"/>
                      </a:schemeClr>
                    </a:solidFill>
                  </a:tcPr>
                </a:tc>
              </a:tr>
              <a:tr h="670761">
                <a:tc>
                  <a:txBody>
                    <a:bodyPr/>
                    <a:lstStyle/>
                    <a:p>
                      <a:r>
                        <a:rPr lang="en-US" sz="2800" dirty="0" smtClean="0"/>
                        <a:t>Wyoming</a:t>
                      </a:r>
                      <a:endParaRPr lang="en-US" sz="2800" dirty="0"/>
                    </a:p>
                  </a:txBody>
                  <a:tcPr/>
                </a:tc>
                <a:tc>
                  <a:txBody>
                    <a:bodyPr/>
                    <a:lstStyle/>
                    <a:p>
                      <a:r>
                        <a:rPr lang="en-US" sz="2800" dirty="0" smtClean="0"/>
                        <a:t>92.73%</a:t>
                      </a:r>
                      <a:endParaRPr lang="en-US" sz="2800" dirty="0"/>
                    </a:p>
                  </a:txBody>
                  <a:tcPr/>
                </a:tc>
              </a:tr>
              <a:tr h="670761">
                <a:tc>
                  <a:txBody>
                    <a:bodyPr/>
                    <a:lstStyle/>
                    <a:p>
                      <a:r>
                        <a:rPr lang="en-US" sz="2800" dirty="0" smtClean="0"/>
                        <a:t>Kansas</a:t>
                      </a:r>
                      <a:endParaRPr lang="en-US" sz="2800" dirty="0"/>
                    </a:p>
                  </a:txBody>
                  <a:tcPr/>
                </a:tc>
                <a:tc>
                  <a:txBody>
                    <a:bodyPr/>
                    <a:lstStyle/>
                    <a:p>
                      <a:r>
                        <a:rPr lang="en-US" sz="2800" dirty="0" smtClean="0"/>
                        <a:t>92.5%</a:t>
                      </a:r>
                      <a:endParaRPr lang="en-US" sz="2800" dirty="0"/>
                    </a:p>
                  </a:txBody>
                  <a:tcPr/>
                </a:tc>
              </a:tr>
              <a:tr h="670761">
                <a:tc>
                  <a:txBody>
                    <a:bodyPr/>
                    <a:lstStyle/>
                    <a:p>
                      <a:r>
                        <a:rPr lang="en-US" sz="2800" dirty="0" smtClean="0"/>
                        <a:t>Indiana</a:t>
                      </a:r>
                      <a:endParaRPr lang="en-US" sz="2800" dirty="0"/>
                    </a:p>
                  </a:txBody>
                  <a:tcPr/>
                </a:tc>
                <a:tc>
                  <a:txBody>
                    <a:bodyPr/>
                    <a:lstStyle/>
                    <a:p>
                      <a:r>
                        <a:rPr lang="en-US" sz="2800" dirty="0" smtClean="0"/>
                        <a:t>90.45%</a:t>
                      </a:r>
                      <a:endParaRPr lang="en-US" sz="2800" dirty="0"/>
                    </a:p>
                  </a:txBody>
                  <a:tcPr/>
                </a:tc>
              </a:tr>
              <a:tr h="670761">
                <a:tc>
                  <a:txBody>
                    <a:bodyPr/>
                    <a:lstStyle/>
                    <a:p>
                      <a:r>
                        <a:rPr lang="en-US" sz="2800" dirty="0" smtClean="0"/>
                        <a:t>New Jersey</a:t>
                      </a:r>
                      <a:endParaRPr lang="en-US" sz="2800" dirty="0"/>
                    </a:p>
                  </a:txBody>
                  <a:tcPr/>
                </a:tc>
                <a:tc>
                  <a:txBody>
                    <a:bodyPr/>
                    <a:lstStyle/>
                    <a:p>
                      <a:r>
                        <a:rPr lang="en-US" sz="2800" dirty="0" smtClean="0"/>
                        <a:t>90.23%</a:t>
                      </a:r>
                      <a:endParaRPr lang="en-US" sz="2800" dirty="0"/>
                    </a:p>
                  </a:txBody>
                  <a:tcPr/>
                </a:tc>
              </a:tr>
              <a:tr h="670761">
                <a:tc>
                  <a:txBody>
                    <a:bodyPr/>
                    <a:lstStyle/>
                    <a:p>
                      <a:r>
                        <a:rPr lang="en-US" sz="2800" dirty="0" smtClean="0"/>
                        <a:t>New Hampshire</a:t>
                      </a:r>
                      <a:endParaRPr lang="en-US" sz="2800" dirty="0"/>
                    </a:p>
                  </a:txBody>
                  <a:tcPr/>
                </a:tc>
                <a:tc>
                  <a:txBody>
                    <a:bodyPr/>
                    <a:lstStyle/>
                    <a:p>
                      <a:r>
                        <a:rPr lang="en-US" sz="2800" dirty="0" smtClean="0"/>
                        <a:t>90.0%</a:t>
                      </a:r>
                      <a:endParaRPr lang="en-US" sz="2800" dirty="0"/>
                    </a:p>
                  </a:txBody>
                  <a:tcPr/>
                </a:tc>
              </a:tr>
              <a:tr h="670761">
                <a:tc>
                  <a:txBody>
                    <a:bodyPr/>
                    <a:lstStyle/>
                    <a:p>
                      <a:r>
                        <a:rPr lang="en-US" sz="2800" dirty="0" smtClean="0"/>
                        <a:t>Florida</a:t>
                      </a:r>
                      <a:endParaRPr lang="en-US" sz="2800" dirty="0"/>
                    </a:p>
                  </a:txBody>
                  <a:tcPr/>
                </a:tc>
                <a:tc>
                  <a:txBody>
                    <a:bodyPr/>
                    <a:lstStyle/>
                    <a:p>
                      <a:r>
                        <a:rPr lang="en-US" sz="2800" dirty="0" smtClean="0"/>
                        <a:t>87.95%</a:t>
                      </a:r>
                      <a:endParaRPr lang="en-US" sz="2800" dirty="0"/>
                    </a:p>
                  </a:txBody>
                  <a:tcPr/>
                </a:tc>
              </a:tr>
              <a:tr h="670761">
                <a:tc>
                  <a:txBody>
                    <a:bodyPr/>
                    <a:lstStyle/>
                    <a:p>
                      <a:r>
                        <a:rPr lang="en-US" sz="2800" dirty="0" smtClean="0"/>
                        <a:t>Massachusetts</a:t>
                      </a:r>
                      <a:endParaRPr lang="en-US" sz="2800" dirty="0"/>
                    </a:p>
                  </a:txBody>
                  <a:tcPr/>
                </a:tc>
                <a:tc>
                  <a:txBody>
                    <a:bodyPr/>
                    <a:lstStyle/>
                    <a:p>
                      <a:r>
                        <a:rPr lang="en-US" sz="2800" dirty="0" smtClean="0"/>
                        <a:t>85.23%</a:t>
                      </a:r>
                      <a:endParaRPr lang="en-US" sz="2800" dirty="0"/>
                    </a:p>
                  </a:txBody>
                  <a:tcPr/>
                </a:tc>
              </a:tr>
            </a:tbl>
          </a:graphicData>
        </a:graphic>
      </p:graphicFrame>
      <p:graphicFrame>
        <p:nvGraphicFramePr>
          <p:cNvPr id="8" name="Content Placeholder 7"/>
          <p:cNvGraphicFramePr>
            <a:graphicFrameLocks noGrp="1"/>
          </p:cNvGraphicFramePr>
          <p:nvPr>
            <p:ph sz="half" idx="2"/>
            <p:extLst>
              <p:ext uri="{D42A27DB-BD31-4B8C-83A1-F6EECF244321}">
                <p14:modId xmlns:p14="http://schemas.microsoft.com/office/powerpoint/2010/main" val="2505938628"/>
              </p:ext>
            </p:extLst>
          </p:nvPr>
        </p:nvGraphicFramePr>
        <p:xfrm>
          <a:off x="5946648" y="1070812"/>
          <a:ext cx="5880394" cy="4601872"/>
        </p:xfrm>
        <a:graphic>
          <a:graphicData uri="http://schemas.openxmlformats.org/drawingml/2006/table">
            <a:tbl>
              <a:tblPr firstRow="1" bandRow="1">
                <a:tableStyleId>{5C22544A-7EE6-4342-B048-85BDC9FD1C3A}</a:tableStyleId>
              </a:tblPr>
              <a:tblGrid>
                <a:gridCol w="3581493"/>
                <a:gridCol w="2298901"/>
              </a:tblGrid>
              <a:tr h="641427">
                <a:tc>
                  <a:txBody>
                    <a:bodyPr/>
                    <a:lstStyle/>
                    <a:p>
                      <a:r>
                        <a:rPr lang="en-US" sz="2800" b="0" dirty="0" smtClean="0">
                          <a:solidFill>
                            <a:schemeClr val="tx1"/>
                          </a:solidFill>
                        </a:rPr>
                        <a:t>Pennsylvania</a:t>
                      </a:r>
                      <a:endParaRPr lang="en-US" sz="2800" b="0" dirty="0">
                        <a:solidFill>
                          <a:schemeClr val="tx1"/>
                        </a:solidFill>
                      </a:endParaRPr>
                    </a:p>
                  </a:txBody>
                  <a:tcPr>
                    <a:solidFill>
                      <a:schemeClr val="bg1">
                        <a:lumMod val="85000"/>
                      </a:schemeClr>
                    </a:solidFill>
                  </a:tcPr>
                </a:tc>
                <a:tc>
                  <a:txBody>
                    <a:bodyPr/>
                    <a:lstStyle/>
                    <a:p>
                      <a:r>
                        <a:rPr lang="en-US" sz="2800" b="0" dirty="0" smtClean="0">
                          <a:solidFill>
                            <a:schemeClr val="tx1"/>
                          </a:solidFill>
                        </a:rPr>
                        <a:t>85.23%</a:t>
                      </a:r>
                      <a:endParaRPr lang="en-US" sz="2800" b="0" dirty="0">
                        <a:solidFill>
                          <a:schemeClr val="tx1"/>
                        </a:solidFill>
                      </a:endParaRPr>
                    </a:p>
                  </a:txBody>
                  <a:tcPr>
                    <a:solidFill>
                      <a:schemeClr val="bg1">
                        <a:lumMod val="85000"/>
                      </a:schemeClr>
                    </a:solidFill>
                  </a:tcPr>
                </a:tc>
              </a:tr>
              <a:tr h="696110">
                <a:tc>
                  <a:txBody>
                    <a:bodyPr/>
                    <a:lstStyle/>
                    <a:p>
                      <a:r>
                        <a:rPr lang="en-US" sz="2800" dirty="0" smtClean="0"/>
                        <a:t>Wisconsin</a:t>
                      </a:r>
                      <a:endParaRPr lang="en-US" sz="2800" dirty="0"/>
                    </a:p>
                  </a:txBody>
                  <a:tcPr/>
                </a:tc>
                <a:tc>
                  <a:txBody>
                    <a:bodyPr/>
                    <a:lstStyle/>
                    <a:p>
                      <a:r>
                        <a:rPr lang="en-US" sz="2800" dirty="0" smtClean="0"/>
                        <a:t>85.0%</a:t>
                      </a:r>
                      <a:endParaRPr lang="en-US" sz="2800" dirty="0"/>
                    </a:p>
                  </a:txBody>
                  <a:tcPr/>
                </a:tc>
              </a:tr>
              <a:tr h="698627">
                <a:tc>
                  <a:txBody>
                    <a:bodyPr/>
                    <a:lstStyle/>
                    <a:p>
                      <a:r>
                        <a:rPr lang="en-US" sz="2800" dirty="0" smtClean="0"/>
                        <a:t>Minnesota</a:t>
                      </a:r>
                      <a:endParaRPr lang="en-US" sz="2800" dirty="0"/>
                    </a:p>
                  </a:txBody>
                  <a:tcPr/>
                </a:tc>
                <a:tc>
                  <a:txBody>
                    <a:bodyPr/>
                    <a:lstStyle/>
                    <a:p>
                      <a:r>
                        <a:rPr lang="en-US" sz="2800" dirty="0" smtClean="0"/>
                        <a:t>82.95%</a:t>
                      </a:r>
                      <a:endParaRPr lang="en-US" sz="2800" dirty="0"/>
                    </a:p>
                  </a:txBody>
                  <a:tcPr/>
                </a:tc>
              </a:tr>
              <a:tr h="641427">
                <a:tc>
                  <a:txBody>
                    <a:bodyPr/>
                    <a:lstStyle/>
                    <a:p>
                      <a:r>
                        <a:rPr lang="en-US" sz="2800" dirty="0" smtClean="0"/>
                        <a:t>Missouri</a:t>
                      </a:r>
                      <a:endParaRPr lang="en-US" sz="2800" dirty="0"/>
                    </a:p>
                  </a:txBody>
                  <a:tcPr/>
                </a:tc>
                <a:tc>
                  <a:txBody>
                    <a:bodyPr/>
                    <a:lstStyle/>
                    <a:p>
                      <a:r>
                        <a:rPr lang="en-US" sz="2800" dirty="0" smtClean="0"/>
                        <a:t>80.68%</a:t>
                      </a:r>
                      <a:endParaRPr lang="en-US" sz="2800" dirty="0"/>
                    </a:p>
                  </a:txBody>
                  <a:tcPr/>
                </a:tc>
              </a:tr>
              <a:tr h="641427">
                <a:tc>
                  <a:txBody>
                    <a:bodyPr/>
                    <a:lstStyle/>
                    <a:p>
                      <a:r>
                        <a:rPr lang="en-US" sz="2800" dirty="0" smtClean="0"/>
                        <a:t>Vermont</a:t>
                      </a:r>
                      <a:endParaRPr lang="en-US" sz="2800" dirty="0"/>
                    </a:p>
                  </a:txBody>
                  <a:tcPr/>
                </a:tc>
                <a:tc>
                  <a:txBody>
                    <a:bodyPr/>
                    <a:lstStyle/>
                    <a:p>
                      <a:r>
                        <a:rPr lang="en-US" sz="2800" dirty="0" smtClean="0"/>
                        <a:t>80.45%</a:t>
                      </a:r>
                      <a:endParaRPr lang="en-US" sz="2800" dirty="0"/>
                    </a:p>
                  </a:txBody>
                  <a:tcPr/>
                </a:tc>
              </a:tr>
              <a:tr h="641427">
                <a:tc>
                  <a:txBody>
                    <a:bodyPr/>
                    <a:lstStyle/>
                    <a:p>
                      <a:r>
                        <a:rPr lang="en-US" sz="2800" dirty="0" smtClean="0"/>
                        <a:t>Georgia</a:t>
                      </a:r>
                      <a:endParaRPr lang="en-US" sz="2800" dirty="0"/>
                    </a:p>
                  </a:txBody>
                  <a:tcPr/>
                </a:tc>
                <a:tc>
                  <a:txBody>
                    <a:bodyPr/>
                    <a:lstStyle/>
                    <a:p>
                      <a:r>
                        <a:rPr lang="en-US" sz="2800" dirty="0" smtClean="0"/>
                        <a:t>80.00%</a:t>
                      </a:r>
                      <a:endParaRPr lang="en-US" sz="2800" dirty="0"/>
                    </a:p>
                  </a:txBody>
                  <a:tcPr/>
                </a:tc>
              </a:tr>
              <a:tr h="641427">
                <a:tc>
                  <a:txBody>
                    <a:bodyPr/>
                    <a:lstStyle/>
                    <a:p>
                      <a:r>
                        <a:rPr lang="en-US" sz="2800" dirty="0" smtClean="0"/>
                        <a:t>Nebraska</a:t>
                      </a:r>
                      <a:endParaRPr lang="en-US" sz="2800" dirty="0"/>
                    </a:p>
                  </a:txBody>
                  <a:tcPr/>
                </a:tc>
                <a:tc>
                  <a:txBody>
                    <a:bodyPr/>
                    <a:lstStyle/>
                    <a:p>
                      <a:r>
                        <a:rPr lang="en-US" sz="2800" dirty="0" smtClean="0"/>
                        <a:t>80.0%</a:t>
                      </a:r>
                      <a:endParaRPr lang="en-US" sz="2800" dirty="0"/>
                    </a:p>
                  </a:txBody>
                  <a:tcPr/>
                </a:tc>
              </a:tr>
            </a:tbl>
          </a:graphicData>
        </a:graphic>
      </p:graphicFrame>
      <p:sp>
        <p:nvSpPr>
          <p:cNvPr id="5" name="TextBox 4"/>
          <p:cNvSpPr txBox="1"/>
          <p:nvPr/>
        </p:nvSpPr>
        <p:spPr>
          <a:xfrm>
            <a:off x="1534605" y="6538772"/>
            <a:ext cx="3969947" cy="369332"/>
          </a:xfrm>
          <a:prstGeom prst="rect">
            <a:avLst/>
          </a:prstGeom>
          <a:noFill/>
        </p:spPr>
        <p:txBody>
          <a:bodyPr wrap="square" rtlCol="0">
            <a:spAutoFit/>
          </a:bodyPr>
          <a:lstStyle/>
          <a:p>
            <a:r>
              <a:rPr lang="en-US" dirty="0"/>
              <a:t>Adapted from VA DoE presentation</a:t>
            </a:r>
          </a:p>
        </p:txBody>
      </p:sp>
    </p:spTree>
    <p:extLst>
      <p:ext uri="{BB962C8B-B14F-4D97-AF65-F5344CB8AC3E}">
        <p14:creationId xmlns:p14="http://schemas.microsoft.com/office/powerpoint/2010/main" val="22873292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25C3CB"/>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8435" name="Slide Number Placeholder 2"/>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3E1F1C4-BC67-4975-B9A6-8687D05BB0D2}" type="slidenum">
              <a:rPr lang="en-US" altLang="en-US">
                <a:solidFill>
                  <a:srgbClr val="FFFFFF"/>
                </a:solidFill>
                <a:cs typeface="Arial" charset="0"/>
              </a:rPr>
              <a:pPr eaLnBrk="1" hangingPunct="1"/>
              <a:t>42</a:t>
            </a:fld>
            <a:endParaRPr lang="en-US" altLang="en-US">
              <a:solidFill>
                <a:srgbClr val="FFFFFF"/>
              </a:solidFill>
              <a:cs typeface="Arial" charset="0"/>
            </a:endParaRPr>
          </a:p>
        </p:txBody>
      </p:sp>
      <p:pic>
        <p:nvPicPr>
          <p:cNvPr id="18437" name="Picture 4" descr="C:\Users\Ruth.Ryder\Desktop\2014-chart-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B0F0"/>
          </a:solidFill>
          <a:ln>
            <a:noFill/>
          </a:ln>
          <a:extLst/>
        </p:spPr>
      </p:pic>
      <p:sp>
        <p:nvSpPr>
          <p:cNvPr id="4" name="Rectangle 3"/>
          <p:cNvSpPr/>
          <p:nvPr/>
        </p:nvSpPr>
        <p:spPr>
          <a:xfrm>
            <a:off x="8722895" y="3441032"/>
            <a:ext cx="902368" cy="18047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419850" y="2076450"/>
            <a:ext cx="3543300" cy="1569660"/>
          </a:xfrm>
          <a:prstGeom prst="rect">
            <a:avLst/>
          </a:prstGeom>
          <a:noFill/>
        </p:spPr>
        <p:txBody>
          <a:bodyPr wrap="square" rtlCol="0">
            <a:spAutoFit/>
          </a:bodyPr>
          <a:lstStyle/>
          <a:p>
            <a:pPr algn="ctr"/>
            <a:r>
              <a:rPr lang="en-US" sz="4800" dirty="0" smtClean="0"/>
              <a:t>Shift Happens !</a:t>
            </a:r>
            <a:endParaRPr lang="en-US" sz="4800" dirty="0"/>
          </a:p>
        </p:txBody>
      </p:sp>
      <p:sp>
        <p:nvSpPr>
          <p:cNvPr id="3" name="Bent Arrow 2"/>
          <p:cNvSpPr/>
          <p:nvPr/>
        </p:nvSpPr>
        <p:spPr>
          <a:xfrm rot="8022886">
            <a:off x="9150056" y="2847974"/>
            <a:ext cx="895350" cy="100965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4661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2600" y="4400550"/>
            <a:ext cx="4953000" cy="933450"/>
          </a:xfrm>
        </p:spPr>
        <p:txBody>
          <a:bodyPr>
            <a:noAutofit/>
          </a:bodyPr>
          <a:lstStyle/>
          <a:p>
            <a:pPr algn="ctr"/>
            <a:r>
              <a:rPr lang="en-US" sz="8800" b="0" dirty="0" smtClean="0">
                <a:solidFill>
                  <a:schemeClr val="tx2">
                    <a:lumMod val="40000"/>
                    <a:lumOff val="60000"/>
                  </a:schemeClr>
                </a:solidFill>
              </a:rPr>
              <a:t>Any Questions So Far ?</a:t>
            </a:r>
            <a:endParaRPr lang="en-US" sz="8800" b="0" dirty="0"/>
          </a:p>
        </p:txBody>
      </p:sp>
    </p:spTree>
    <p:extLst>
      <p:ext uri="{BB962C8B-B14F-4D97-AF65-F5344CB8AC3E}">
        <p14:creationId xmlns:p14="http://schemas.microsoft.com/office/powerpoint/2010/main" val="33694552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8633" y="517526"/>
            <a:ext cx="11273367" cy="1127125"/>
          </a:xfrm>
        </p:spPr>
        <p:txBody>
          <a:bodyPr>
            <a:normAutofit fontScale="90000"/>
          </a:bodyPr>
          <a:lstStyle/>
          <a:p>
            <a:r>
              <a:rPr lang="en-US" sz="5400" b="0" dirty="0" smtClean="0">
                <a:solidFill>
                  <a:schemeClr val="bg1"/>
                </a:solidFill>
                <a:latin typeface="Calibri" panose="020F0502020204030204" pitchFamily="34" charset="0"/>
              </a:rPr>
              <a:t>How does </a:t>
            </a:r>
            <a:r>
              <a:rPr lang="en-US" sz="6700" b="0" dirty="0" smtClean="0">
                <a:solidFill>
                  <a:schemeClr val="bg1"/>
                </a:solidFill>
                <a:latin typeface="Calibri" panose="020F0502020204030204" pitchFamily="34" charset="0"/>
              </a:rPr>
              <a:t>RDA</a:t>
            </a:r>
            <a:r>
              <a:rPr lang="en-US" sz="5400" b="0" dirty="0" smtClean="0">
                <a:solidFill>
                  <a:schemeClr val="bg1"/>
                </a:solidFill>
                <a:latin typeface="Calibri" panose="020F0502020204030204" pitchFamily="34" charset="0"/>
              </a:rPr>
              <a:t> Affect</a:t>
            </a:r>
            <a:r>
              <a:rPr lang="en-US" b="0" dirty="0" smtClean="0">
                <a:solidFill>
                  <a:schemeClr val="bg1"/>
                </a:solidFill>
                <a:latin typeface="Calibri" panose="020F0502020204030204" pitchFamily="34" charset="0"/>
              </a:rPr>
              <a:t> </a:t>
            </a:r>
            <a:r>
              <a:rPr lang="en-US" sz="8800" b="0" dirty="0">
                <a:solidFill>
                  <a:schemeClr val="bg1"/>
                </a:solidFill>
                <a:latin typeface="Calibri" panose="020F0502020204030204" pitchFamily="34" charset="0"/>
              </a:rPr>
              <a:t>You</a:t>
            </a:r>
            <a:r>
              <a:rPr lang="en-US" b="0" dirty="0" smtClean="0">
                <a:solidFill>
                  <a:schemeClr val="bg1"/>
                </a:solidFill>
                <a:latin typeface="Calibri" panose="020F0502020204030204" pitchFamily="34" charset="0"/>
              </a:rPr>
              <a:t> ?  </a:t>
            </a:r>
            <a:br>
              <a:rPr lang="en-US" b="0" dirty="0" smtClean="0">
                <a:solidFill>
                  <a:schemeClr val="bg1"/>
                </a:solidFill>
                <a:latin typeface="Calibri" panose="020F0502020204030204" pitchFamily="34" charset="0"/>
              </a:rPr>
            </a:br>
            <a:r>
              <a:rPr lang="en-US" sz="5300" b="0" dirty="0" smtClean="0">
                <a:solidFill>
                  <a:schemeClr val="bg1"/>
                </a:solidFill>
                <a:latin typeface="Calibri" panose="020F0502020204030204" pitchFamily="34" charset="0"/>
              </a:rPr>
              <a:t>What Impact ?</a:t>
            </a:r>
            <a:endParaRPr lang="en-US" sz="5300" b="0" dirty="0">
              <a:solidFill>
                <a:schemeClr val="bg1"/>
              </a:solidFill>
              <a:latin typeface="Calibri" panose="020F0502020204030204" pitchFamily="34" charset="0"/>
            </a:endParaRPr>
          </a:p>
        </p:txBody>
      </p:sp>
      <p:sp>
        <p:nvSpPr>
          <p:cNvPr id="2" name="TextBox 1"/>
          <p:cNvSpPr txBox="1"/>
          <p:nvPr/>
        </p:nvSpPr>
        <p:spPr>
          <a:xfrm>
            <a:off x="1548058" y="6075949"/>
            <a:ext cx="5991726" cy="584775"/>
          </a:xfrm>
          <a:prstGeom prst="rect">
            <a:avLst/>
          </a:prstGeom>
          <a:noFill/>
        </p:spPr>
        <p:txBody>
          <a:bodyPr wrap="square" rtlCol="0">
            <a:spAutoFit/>
          </a:bodyPr>
          <a:lstStyle/>
          <a:p>
            <a:r>
              <a:rPr lang="en-US" sz="3200" dirty="0">
                <a:solidFill>
                  <a:srgbClr val="FFFFFF"/>
                </a:solidFill>
              </a:rPr>
              <a:t>Preparing for What You Can Do</a:t>
            </a:r>
          </a:p>
        </p:txBody>
      </p:sp>
    </p:spTree>
    <p:extLst>
      <p:ext uri="{BB962C8B-B14F-4D97-AF65-F5344CB8AC3E}">
        <p14:creationId xmlns:p14="http://schemas.microsoft.com/office/powerpoint/2010/main" val="6825575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700" y="114300"/>
            <a:ext cx="8534400" cy="533400"/>
          </a:xfrm>
        </p:spPr>
        <p:txBody>
          <a:bodyPr>
            <a:noAutofit/>
          </a:bodyPr>
          <a:lstStyle/>
          <a:p>
            <a:r>
              <a:rPr lang="en-US" sz="3400" b="1" dirty="0">
                <a:solidFill>
                  <a:srgbClr val="17375E"/>
                </a:solidFill>
                <a:effectLst/>
              </a:rPr>
              <a:t>In Thinking </a:t>
            </a:r>
            <a:r>
              <a:rPr lang="en-US" sz="3400" dirty="0">
                <a:solidFill>
                  <a:srgbClr val="17375E"/>
                </a:solidFill>
                <a:effectLst/>
              </a:rPr>
              <a:t>about</a:t>
            </a:r>
            <a:r>
              <a:rPr lang="en-US" sz="3400" b="1" dirty="0">
                <a:solidFill>
                  <a:srgbClr val="17375E"/>
                </a:solidFill>
                <a:effectLst/>
              </a:rPr>
              <a:t> Your District </a:t>
            </a:r>
            <a:endParaRPr lang="en-US" sz="3400" b="1" dirty="0">
              <a:effectLst/>
            </a:endParaRPr>
          </a:p>
        </p:txBody>
      </p:sp>
      <p:sp>
        <p:nvSpPr>
          <p:cNvPr id="4" name="Title 2"/>
          <p:cNvSpPr txBox="1">
            <a:spLocks/>
          </p:cNvSpPr>
          <p:nvPr/>
        </p:nvSpPr>
        <p:spPr>
          <a:xfrm>
            <a:off x="176467" y="2339815"/>
            <a:ext cx="4199022" cy="2668944"/>
          </a:xfrm>
          <a:prstGeom prst="rect">
            <a:avLst/>
          </a:prstGeom>
        </p:spPr>
        <p:txBody>
          <a:bodyPr vert="horz" lIns="91440" tIns="45720" rIns="91440" bIns="45720" rtlCol="0" anchor="ctr">
            <a:no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lnSpc>
                <a:spcPct val="120000"/>
              </a:lnSpc>
            </a:pPr>
            <a:r>
              <a:rPr lang="en-US" sz="6000" b="0" dirty="0">
                <a:latin typeface="Century Gothic"/>
                <a:cs typeface="Century Gothic"/>
              </a:rPr>
              <a:t>1</a:t>
            </a:r>
            <a:r>
              <a:rPr lang="en-US" sz="4800" b="0" dirty="0">
                <a:latin typeface="Century Gothic"/>
                <a:cs typeface="Century Gothic"/>
              </a:rPr>
              <a:t>. What Challenges do </a:t>
            </a:r>
            <a:r>
              <a:rPr lang="en-US" sz="4800" b="0" u="sng" dirty="0">
                <a:latin typeface="Century Gothic"/>
                <a:cs typeface="Century Gothic"/>
              </a:rPr>
              <a:t>You</a:t>
            </a:r>
            <a:r>
              <a:rPr lang="en-US" sz="4800" b="0" dirty="0">
                <a:latin typeface="Century Gothic"/>
                <a:cs typeface="Century Gothic"/>
              </a:rPr>
              <a:t> See in Addressing </a:t>
            </a:r>
            <a:r>
              <a:rPr lang="en-US" sz="7200" b="0" dirty="0">
                <a:latin typeface="Century Gothic"/>
                <a:cs typeface="Century Gothic"/>
              </a:rPr>
              <a:t>RDA?</a:t>
            </a:r>
          </a:p>
        </p:txBody>
      </p:sp>
      <p:cxnSp>
        <p:nvCxnSpPr>
          <p:cNvPr id="5" name="Straight Connector 4"/>
          <p:cNvCxnSpPr/>
          <p:nvPr/>
        </p:nvCxnSpPr>
        <p:spPr>
          <a:xfrm>
            <a:off x="2275978" y="2339815"/>
            <a:ext cx="7478785" cy="0"/>
          </a:xfrm>
          <a:prstGeom prst="line">
            <a:avLst/>
          </a:prstGeom>
          <a:ln w="31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44894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Critical Points</a:t>
            </a:r>
            <a:endParaRPr lang="en-US" dirty="0"/>
          </a:p>
        </p:txBody>
      </p:sp>
      <p:sp>
        <p:nvSpPr>
          <p:cNvPr id="4" name="Content Placeholder 3"/>
          <p:cNvSpPr>
            <a:spLocks noGrp="1"/>
          </p:cNvSpPr>
          <p:nvPr>
            <p:ph idx="1"/>
          </p:nvPr>
        </p:nvSpPr>
        <p:spPr/>
        <p:txBody>
          <a:bodyPr/>
          <a:lstStyle/>
          <a:p>
            <a:r>
              <a:rPr lang="en-US" dirty="0" smtClean="0"/>
              <a:t>Performance on Procedural Compliance in the past Several </a:t>
            </a:r>
            <a:r>
              <a:rPr lang="en-US" dirty="0"/>
              <a:t>Y</a:t>
            </a:r>
            <a:r>
              <a:rPr lang="en-US" dirty="0" smtClean="0"/>
              <a:t>ears</a:t>
            </a:r>
          </a:p>
          <a:p>
            <a:r>
              <a:rPr lang="en-US" dirty="0" smtClean="0"/>
              <a:t>Performance on Results Measures in the past Several </a:t>
            </a:r>
            <a:r>
              <a:rPr lang="en-US" dirty="0"/>
              <a:t>Y</a:t>
            </a:r>
            <a:r>
              <a:rPr lang="en-US" dirty="0" smtClean="0"/>
              <a:t>ears</a:t>
            </a:r>
          </a:p>
          <a:p>
            <a:r>
              <a:rPr lang="en-US" dirty="0" smtClean="0"/>
              <a:t>State’s </a:t>
            </a:r>
            <a:r>
              <a:rPr lang="en-US" dirty="0" err="1" smtClean="0"/>
              <a:t>SIMR</a:t>
            </a:r>
            <a:r>
              <a:rPr lang="en-US" dirty="0" smtClean="0"/>
              <a:t> &amp; </a:t>
            </a:r>
            <a:r>
              <a:rPr lang="en-US" dirty="0"/>
              <a:t>Y</a:t>
            </a:r>
            <a:r>
              <a:rPr lang="en-US" dirty="0" smtClean="0"/>
              <a:t>our Performance</a:t>
            </a:r>
          </a:p>
          <a:p>
            <a:r>
              <a:rPr lang="en-US" dirty="0" smtClean="0"/>
              <a:t>Capacity to Support </a:t>
            </a:r>
            <a:r>
              <a:rPr lang="en-US" dirty="0"/>
              <a:t>S</a:t>
            </a:r>
            <a:r>
              <a:rPr lang="en-US" dirty="0" smtClean="0"/>
              <a:t>taff in Improving </a:t>
            </a:r>
            <a:r>
              <a:rPr lang="en-US" dirty="0"/>
              <a:t>R</a:t>
            </a:r>
            <a:r>
              <a:rPr lang="en-US" dirty="0" smtClean="0"/>
              <a:t>esults</a:t>
            </a:r>
          </a:p>
          <a:p>
            <a:r>
              <a:rPr lang="en-US" dirty="0" smtClean="0"/>
              <a:t>Sustaining Procedural Compliance while Improving Results</a:t>
            </a:r>
            <a:endParaRPr lang="en-US" dirty="0"/>
          </a:p>
        </p:txBody>
      </p:sp>
    </p:spTree>
    <p:extLst>
      <p:ext uri="{BB962C8B-B14F-4D97-AF65-F5344CB8AC3E}">
        <p14:creationId xmlns:p14="http://schemas.microsoft.com/office/powerpoint/2010/main" val="15703829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8284" y="228600"/>
            <a:ext cx="11576662" cy="781050"/>
          </a:xfrm>
        </p:spPr>
        <p:txBody>
          <a:bodyPr/>
          <a:lstStyle/>
          <a:p>
            <a:r>
              <a:rPr lang="en-US" sz="6000" dirty="0" smtClean="0"/>
              <a:t>Changes That Have Happened</a:t>
            </a:r>
            <a:endParaRPr lang="en-US" sz="6000" dirty="0"/>
          </a:p>
        </p:txBody>
      </p:sp>
      <p:sp>
        <p:nvSpPr>
          <p:cNvPr id="5" name="Subtitle 4"/>
          <p:cNvSpPr>
            <a:spLocks noGrp="1"/>
          </p:cNvSpPr>
          <p:nvPr>
            <p:ph type="subTitle" idx="1"/>
          </p:nvPr>
        </p:nvSpPr>
        <p:spPr>
          <a:xfrm>
            <a:off x="2032152" y="1901878"/>
            <a:ext cx="9278630" cy="1073142"/>
          </a:xfrm>
          <a:solidFill>
            <a:schemeClr val="tx1"/>
          </a:solidFill>
        </p:spPr>
        <p:txBody>
          <a:bodyPr/>
          <a:lstStyle/>
          <a:p>
            <a:pPr algn="ctr"/>
            <a:r>
              <a:rPr lang="en-US" sz="6000" b="1" dirty="0">
                <a:solidFill>
                  <a:schemeClr val="bg2">
                    <a:lumMod val="50000"/>
                  </a:schemeClr>
                </a:solidFill>
                <a:effectLst>
                  <a:outerShdw blurRad="38100" dist="38100" dir="2700000" algn="tl">
                    <a:srgbClr val="000000">
                      <a:alpha val="43137"/>
                    </a:srgbClr>
                  </a:outerShdw>
                </a:effectLst>
              </a:rPr>
              <a:t>State Level Applications</a:t>
            </a:r>
          </a:p>
        </p:txBody>
      </p:sp>
    </p:spTree>
    <p:extLst>
      <p:ext uri="{BB962C8B-B14F-4D97-AF65-F5344CB8AC3E}">
        <p14:creationId xmlns:p14="http://schemas.microsoft.com/office/powerpoint/2010/main" val="24089179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25C3CB"/>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436827" y="1077956"/>
            <a:ext cx="5663184" cy="5706177"/>
          </a:xfrm>
          <a:prstGeom prst="rect">
            <a:avLst/>
          </a:prstGeom>
          <a:noFill/>
        </p:spPr>
        <p:txBody>
          <a:bodyPr wrap="square" rtlCol="0">
            <a:spAutoFit/>
          </a:bodyPr>
          <a:lstStyle/>
          <a:p>
            <a:pPr>
              <a:lnSpc>
                <a:spcPct val="120000"/>
              </a:lnSpc>
            </a:pPr>
            <a:r>
              <a:rPr lang="en-US" sz="3200" dirty="0">
                <a:solidFill>
                  <a:srgbClr val="10253F"/>
                </a:solidFill>
                <a:latin typeface="Century Gothic"/>
                <a:cs typeface="Century Gothic"/>
              </a:rPr>
              <a:t>The Revisions Guided by </a:t>
            </a:r>
            <a:r>
              <a:rPr lang="en-US" sz="4800" b="1" u="sng" dirty="0">
                <a:solidFill>
                  <a:srgbClr val="10253F"/>
                </a:solidFill>
                <a:latin typeface="Century Gothic"/>
                <a:cs typeface="Century Gothic"/>
              </a:rPr>
              <a:t>3</a:t>
            </a:r>
            <a:r>
              <a:rPr lang="en-US" sz="3200" dirty="0">
                <a:solidFill>
                  <a:srgbClr val="10253F"/>
                </a:solidFill>
                <a:latin typeface="Century Gothic"/>
                <a:cs typeface="Century Gothic"/>
              </a:rPr>
              <a:t> Principles </a:t>
            </a:r>
            <a:r>
              <a:rPr lang="en-US" sz="2400" dirty="0">
                <a:solidFill>
                  <a:srgbClr val="10253F"/>
                </a:solidFill>
                <a:latin typeface="Century Gothic"/>
                <a:cs typeface="Century Gothic"/>
              </a:rPr>
              <a:t>– </a:t>
            </a:r>
          </a:p>
          <a:p>
            <a:pPr>
              <a:lnSpc>
                <a:spcPct val="120000"/>
              </a:lnSpc>
            </a:pPr>
            <a:endParaRPr lang="en-US" sz="2400" dirty="0">
              <a:solidFill>
                <a:srgbClr val="10253F"/>
              </a:solidFill>
              <a:latin typeface="Century Gothic"/>
              <a:cs typeface="Century Gothic"/>
            </a:endParaRPr>
          </a:p>
          <a:p>
            <a:pPr marL="457200" indent="-457200">
              <a:lnSpc>
                <a:spcPct val="120000"/>
              </a:lnSpc>
              <a:buFont typeface="+mj-lt"/>
              <a:buAutoNum type="arabicPeriod"/>
            </a:pPr>
            <a:r>
              <a:rPr lang="en-US" sz="3200" b="1" dirty="0">
                <a:solidFill>
                  <a:srgbClr val="10253F"/>
                </a:solidFill>
                <a:latin typeface="Century Gothic"/>
                <a:cs typeface="Century Gothic"/>
              </a:rPr>
              <a:t>Aligned with the Principles of RDA</a:t>
            </a:r>
            <a:r>
              <a:rPr lang="en-US" sz="2000" dirty="0">
                <a:solidFill>
                  <a:srgbClr val="10253F"/>
                </a:solidFill>
                <a:latin typeface="Century Gothic"/>
                <a:cs typeface="Century Gothic"/>
              </a:rPr>
              <a:t>, </a:t>
            </a:r>
            <a:r>
              <a:rPr lang="en-US" sz="2800" dirty="0">
                <a:solidFill>
                  <a:srgbClr val="10253F"/>
                </a:solidFill>
                <a:latin typeface="Century Gothic"/>
                <a:cs typeface="Century Gothic"/>
              </a:rPr>
              <a:t>i.e., focus on what </a:t>
            </a:r>
            <a:r>
              <a:rPr lang="en-US" sz="2800" b="1" u="sng" dirty="0">
                <a:solidFill>
                  <a:srgbClr val="10253F"/>
                </a:solidFill>
                <a:latin typeface="Century Gothic"/>
                <a:cs typeface="Century Gothic"/>
              </a:rPr>
              <a:t>will most likely</a:t>
            </a:r>
            <a:r>
              <a:rPr lang="en-US" sz="2800" dirty="0">
                <a:solidFill>
                  <a:srgbClr val="10253F"/>
                </a:solidFill>
                <a:latin typeface="Century Gothic"/>
                <a:cs typeface="Century Gothic"/>
              </a:rPr>
              <a:t> to </a:t>
            </a:r>
            <a:r>
              <a:rPr lang="en-US" sz="2800" u="sng" dirty="0">
                <a:solidFill>
                  <a:srgbClr val="10253F"/>
                </a:solidFill>
                <a:latin typeface="Century Gothic"/>
                <a:cs typeface="Century Gothic"/>
              </a:rPr>
              <a:t>im</a:t>
            </a:r>
            <a:r>
              <a:rPr lang="en-US" sz="2800" dirty="0">
                <a:solidFill>
                  <a:srgbClr val="10253F"/>
                </a:solidFill>
                <a:latin typeface="Century Gothic"/>
                <a:cs typeface="Century Gothic"/>
              </a:rPr>
              <a:t>p</a:t>
            </a:r>
            <a:r>
              <a:rPr lang="en-US" sz="2800" u="sng" dirty="0">
                <a:solidFill>
                  <a:srgbClr val="10253F"/>
                </a:solidFill>
                <a:latin typeface="Century Gothic"/>
                <a:cs typeface="Century Gothic"/>
              </a:rPr>
              <a:t>act</a:t>
            </a:r>
            <a:r>
              <a:rPr lang="en-US" sz="2800" dirty="0">
                <a:solidFill>
                  <a:srgbClr val="10253F"/>
                </a:solidFill>
                <a:latin typeface="Century Gothic"/>
                <a:cs typeface="Century Gothic"/>
              </a:rPr>
              <a:t> improved educational results &amp; functional outcomes</a:t>
            </a:r>
          </a:p>
          <a:p>
            <a:pPr>
              <a:lnSpc>
                <a:spcPct val="120000"/>
              </a:lnSpc>
            </a:pPr>
            <a:endParaRPr lang="en-US" sz="2400" dirty="0">
              <a:solidFill>
                <a:srgbClr val="10253F"/>
              </a:solidFill>
              <a:latin typeface="Century Gothic"/>
              <a:cs typeface="Century Gothic"/>
            </a:endParaRPr>
          </a:p>
        </p:txBody>
      </p:sp>
      <p:sp>
        <p:nvSpPr>
          <p:cNvPr id="5" name="Rectangle 4"/>
          <p:cNvSpPr/>
          <p:nvPr/>
        </p:nvSpPr>
        <p:spPr>
          <a:xfrm>
            <a:off x="1524001" y="450074"/>
            <a:ext cx="7367675" cy="535310"/>
          </a:xfrm>
          <a:prstGeom prst="rect">
            <a:avLst/>
          </a:prstGeom>
          <a:solidFill>
            <a:schemeClr val="tx2">
              <a:lumMod val="50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Placeholder 1"/>
          <p:cNvSpPr txBox="1">
            <a:spLocks/>
          </p:cNvSpPr>
          <p:nvPr/>
        </p:nvSpPr>
        <p:spPr>
          <a:xfrm>
            <a:off x="1745734" y="105434"/>
            <a:ext cx="7145942" cy="1143000"/>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l"/>
            <a:r>
              <a:rPr lang="en-US" dirty="0"/>
              <a:t>Revisions to Your State’s SPP &amp; APR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1888" y="1192164"/>
            <a:ext cx="4670167" cy="4008352"/>
          </a:xfrm>
          <a:prstGeom prst="rect">
            <a:avLst/>
          </a:prstGeom>
          <a:ln w="3175">
            <a:solidFill>
              <a:schemeClr val="accent1">
                <a:lumMod val="75000"/>
                <a:alpha val="38000"/>
              </a:schemeClr>
            </a:solidFill>
          </a:ln>
          <a:effectLst>
            <a:outerShdw blurRad="50800" dist="38100" dir="2700000" algn="tl" rotWithShape="0">
              <a:srgbClr val="000000">
                <a:alpha val="43000"/>
              </a:srgbClr>
            </a:outerShdw>
          </a:effectLst>
        </p:spPr>
      </p:pic>
      <p:sp>
        <p:nvSpPr>
          <p:cNvPr id="3" name="TextBox 2"/>
          <p:cNvSpPr txBox="1"/>
          <p:nvPr/>
        </p:nvSpPr>
        <p:spPr>
          <a:xfrm>
            <a:off x="6388608" y="5376673"/>
            <a:ext cx="5089518" cy="646331"/>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latin typeface="Comic Sans MS" panose="030F0702030302020204" pitchFamily="66" charset="0"/>
              </a:rPr>
              <a:t>Unspoken Premise is…</a:t>
            </a:r>
          </a:p>
        </p:txBody>
      </p:sp>
      <p:sp>
        <p:nvSpPr>
          <p:cNvPr id="7" name="TextBox 6"/>
          <p:cNvSpPr txBox="1"/>
          <p:nvPr/>
        </p:nvSpPr>
        <p:spPr>
          <a:xfrm>
            <a:off x="1534605" y="6538772"/>
            <a:ext cx="3969947" cy="369332"/>
          </a:xfrm>
          <a:prstGeom prst="rect">
            <a:avLst/>
          </a:prstGeom>
          <a:noFill/>
        </p:spPr>
        <p:txBody>
          <a:bodyPr wrap="square" rtlCol="0">
            <a:spAutoFit/>
          </a:bodyPr>
          <a:lstStyle/>
          <a:p>
            <a:r>
              <a:rPr lang="en-US" dirty="0"/>
              <a:t>Adapted from </a:t>
            </a:r>
            <a:r>
              <a:rPr lang="en-US" dirty="0" err="1"/>
              <a:t>OSEP</a:t>
            </a:r>
            <a:r>
              <a:rPr lang="en-US" dirty="0"/>
              <a:t> presentation</a:t>
            </a:r>
          </a:p>
        </p:txBody>
      </p:sp>
    </p:spTree>
    <p:extLst>
      <p:ext uri="{BB962C8B-B14F-4D97-AF65-F5344CB8AC3E}">
        <p14:creationId xmlns:p14="http://schemas.microsoft.com/office/powerpoint/2010/main" val="815588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437883" y="1256072"/>
            <a:ext cx="10462728" cy="4526542"/>
          </a:xfrm>
          <a:prstGeom prst="rect">
            <a:avLst/>
          </a:prstGeom>
          <a:noFill/>
        </p:spPr>
        <p:txBody>
          <a:bodyPr wrap="square" rtlCol="0">
            <a:spAutoFit/>
          </a:bodyPr>
          <a:lstStyle/>
          <a:p>
            <a:pPr>
              <a:lnSpc>
                <a:spcPct val="130000"/>
              </a:lnSpc>
            </a:pPr>
            <a:endParaRPr lang="en-US" sz="2000" dirty="0">
              <a:solidFill>
                <a:srgbClr val="17375E"/>
              </a:solidFill>
              <a:latin typeface="Century Gothic"/>
              <a:cs typeface="Century Gothic"/>
            </a:endParaRPr>
          </a:p>
          <a:p>
            <a:pPr marL="857250" lvl="1" indent="-514350">
              <a:lnSpc>
                <a:spcPct val="130000"/>
              </a:lnSpc>
              <a:buFont typeface="+mj-lt"/>
              <a:buAutoNum type="arabicPeriod" startAt="2"/>
              <a:defRPr/>
            </a:pPr>
            <a:r>
              <a:rPr lang="en-US" sz="3200" b="1" dirty="0">
                <a:solidFill>
                  <a:srgbClr val="17375E"/>
                </a:solidFill>
                <a:latin typeface="Century Gothic"/>
                <a:cs typeface="Century Gothic"/>
              </a:rPr>
              <a:t>Reduced Reporting Burden </a:t>
            </a:r>
            <a:r>
              <a:rPr lang="en-US" sz="2000" dirty="0">
                <a:solidFill>
                  <a:srgbClr val="17375E"/>
                </a:solidFill>
                <a:latin typeface="Century Gothic"/>
                <a:cs typeface="Century Gothic"/>
              </a:rPr>
              <a:t/>
            </a:r>
            <a:br>
              <a:rPr lang="en-US" sz="2000" dirty="0">
                <a:solidFill>
                  <a:srgbClr val="17375E"/>
                </a:solidFill>
                <a:latin typeface="Century Gothic"/>
                <a:cs typeface="Century Gothic"/>
              </a:rPr>
            </a:br>
            <a:r>
              <a:rPr lang="en-US" sz="2800" dirty="0">
                <a:solidFill>
                  <a:srgbClr val="17375E"/>
                </a:solidFill>
                <a:latin typeface="Century Gothic"/>
                <a:cs typeface="Century Gothic"/>
              </a:rPr>
              <a:t>Only require Information Prescribed by Statute &amp; Regulation, or </a:t>
            </a:r>
            <a:r>
              <a:rPr lang="en-US" sz="2800" u="sng" dirty="0">
                <a:solidFill>
                  <a:srgbClr val="17375E"/>
                </a:solidFill>
                <a:latin typeface="Century Gothic"/>
                <a:cs typeface="Century Gothic"/>
              </a:rPr>
              <a:t>Directl</a:t>
            </a:r>
            <a:r>
              <a:rPr lang="en-US" sz="2800" dirty="0">
                <a:solidFill>
                  <a:srgbClr val="17375E"/>
                </a:solidFill>
                <a:latin typeface="Century Gothic"/>
                <a:cs typeface="Century Gothic"/>
              </a:rPr>
              <a:t>y </a:t>
            </a:r>
            <a:r>
              <a:rPr lang="en-US" sz="2800" u="sng" dirty="0">
                <a:solidFill>
                  <a:srgbClr val="17375E"/>
                </a:solidFill>
                <a:latin typeface="Century Gothic"/>
                <a:cs typeface="Century Gothic"/>
              </a:rPr>
              <a:t>linked</a:t>
            </a:r>
            <a:r>
              <a:rPr lang="en-US" sz="2800" dirty="0">
                <a:solidFill>
                  <a:srgbClr val="17375E"/>
                </a:solidFill>
                <a:latin typeface="Century Gothic"/>
                <a:cs typeface="Century Gothic"/>
              </a:rPr>
              <a:t> to Improved Educational Results &amp; Functional Outcomes</a:t>
            </a:r>
          </a:p>
          <a:p>
            <a:pPr lvl="1">
              <a:lnSpc>
                <a:spcPct val="130000"/>
              </a:lnSpc>
              <a:defRPr/>
            </a:pPr>
            <a:endParaRPr lang="en-US" sz="2000" dirty="0">
              <a:solidFill>
                <a:srgbClr val="17375E"/>
              </a:solidFill>
              <a:latin typeface="Century Gothic"/>
              <a:cs typeface="Century Gothic"/>
            </a:endParaRPr>
          </a:p>
          <a:p>
            <a:pPr marL="857250" lvl="1" indent="-514350">
              <a:lnSpc>
                <a:spcPct val="130000"/>
              </a:lnSpc>
              <a:buFont typeface="+mj-lt"/>
              <a:buAutoNum type="arabicPeriod" startAt="3"/>
              <a:defRPr/>
            </a:pPr>
            <a:r>
              <a:rPr lang="en-US" sz="3200" b="1" dirty="0">
                <a:solidFill>
                  <a:srgbClr val="17375E"/>
                </a:solidFill>
                <a:latin typeface="Century Gothic"/>
                <a:cs typeface="Century Gothic"/>
              </a:rPr>
              <a:t>Maintaining Data Sources &amp; Measures</a:t>
            </a:r>
            <a:r>
              <a:rPr lang="en-US" sz="2000" b="1" dirty="0">
                <a:solidFill>
                  <a:srgbClr val="17375E"/>
                </a:solidFill>
                <a:latin typeface="Century Gothic"/>
                <a:cs typeface="Century Gothic"/>
              </a:rPr>
              <a:t> </a:t>
            </a:r>
            <a:r>
              <a:rPr lang="en-US" sz="2000" dirty="0">
                <a:solidFill>
                  <a:srgbClr val="17375E"/>
                </a:solidFill>
                <a:latin typeface="Century Gothic"/>
                <a:cs typeface="Century Gothic"/>
              </a:rPr>
              <a:t/>
            </a:r>
            <a:br>
              <a:rPr lang="en-US" sz="2000" dirty="0">
                <a:solidFill>
                  <a:srgbClr val="17375E"/>
                </a:solidFill>
                <a:latin typeface="Century Gothic"/>
                <a:cs typeface="Century Gothic"/>
              </a:rPr>
            </a:br>
            <a:r>
              <a:rPr lang="en-US" sz="2800" dirty="0">
                <a:solidFill>
                  <a:srgbClr val="17375E"/>
                </a:solidFill>
                <a:latin typeface="Century Gothic"/>
                <a:cs typeface="Century Gothic"/>
              </a:rPr>
              <a:t>Only Absolutely Needed for Reporting</a:t>
            </a:r>
          </a:p>
        </p:txBody>
      </p:sp>
      <p:sp>
        <p:nvSpPr>
          <p:cNvPr id="5" name="Rectangle 4"/>
          <p:cNvSpPr/>
          <p:nvPr/>
        </p:nvSpPr>
        <p:spPr>
          <a:xfrm>
            <a:off x="1524001" y="450074"/>
            <a:ext cx="7367675" cy="535310"/>
          </a:xfrm>
          <a:prstGeom prst="rect">
            <a:avLst/>
          </a:prstGeom>
          <a:solidFill>
            <a:schemeClr val="tx2">
              <a:lumMod val="50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Placeholder 1"/>
          <p:cNvSpPr txBox="1">
            <a:spLocks/>
          </p:cNvSpPr>
          <p:nvPr/>
        </p:nvSpPr>
        <p:spPr>
          <a:xfrm>
            <a:off x="1745734" y="105434"/>
            <a:ext cx="7145942" cy="1143000"/>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l"/>
            <a:r>
              <a:rPr lang="en-US" dirty="0"/>
              <a:t>Revisions to SPR &amp; APR</a:t>
            </a:r>
          </a:p>
        </p:txBody>
      </p:sp>
      <p:sp>
        <p:nvSpPr>
          <p:cNvPr id="2" name="TextBox 1"/>
          <p:cNvSpPr txBox="1"/>
          <p:nvPr/>
        </p:nvSpPr>
        <p:spPr>
          <a:xfrm>
            <a:off x="6902196" y="3578275"/>
            <a:ext cx="5023104" cy="646331"/>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latin typeface="Comic Sans MS" panose="030F0702030302020204" pitchFamily="66" charset="0"/>
              </a:rPr>
              <a:t>Unspoken Premise is…</a:t>
            </a:r>
          </a:p>
        </p:txBody>
      </p:sp>
      <p:sp>
        <p:nvSpPr>
          <p:cNvPr id="7" name="TextBox 6"/>
          <p:cNvSpPr txBox="1"/>
          <p:nvPr/>
        </p:nvSpPr>
        <p:spPr>
          <a:xfrm>
            <a:off x="1534605" y="6538772"/>
            <a:ext cx="3969947" cy="369332"/>
          </a:xfrm>
          <a:prstGeom prst="rect">
            <a:avLst/>
          </a:prstGeom>
          <a:noFill/>
        </p:spPr>
        <p:txBody>
          <a:bodyPr wrap="square" rtlCol="0">
            <a:spAutoFit/>
          </a:bodyPr>
          <a:lstStyle/>
          <a:p>
            <a:r>
              <a:rPr lang="en-US" dirty="0"/>
              <a:t>Adapted from </a:t>
            </a:r>
            <a:r>
              <a:rPr lang="en-US" dirty="0" err="1"/>
              <a:t>OSEP</a:t>
            </a:r>
            <a:r>
              <a:rPr lang="en-US" dirty="0"/>
              <a:t> presentation</a:t>
            </a:r>
          </a:p>
        </p:txBody>
      </p:sp>
    </p:spTree>
    <p:extLst>
      <p:ext uri="{BB962C8B-B14F-4D97-AF65-F5344CB8AC3E}">
        <p14:creationId xmlns:p14="http://schemas.microsoft.com/office/powerpoint/2010/main" val="941243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44699" y="757998"/>
            <a:ext cx="8229600" cy="817562"/>
          </a:xfrm>
          <a:prstGeom prst="rect">
            <a:avLst/>
          </a:prstGeom>
        </p:spPr>
        <p:txBody>
          <a:bodyPr>
            <a:noAutofit/>
          </a:bodyPr>
          <a:lstStyle/>
          <a:p>
            <a:pPr algn="ctr"/>
            <a:r>
              <a:rPr lang="en-US" sz="6600" dirty="0">
                <a:solidFill>
                  <a:srgbClr val="FFFF00"/>
                </a:solidFill>
              </a:rPr>
              <a:t>Our Purpose Today</a:t>
            </a:r>
          </a:p>
        </p:txBody>
      </p:sp>
      <p:sp>
        <p:nvSpPr>
          <p:cNvPr id="4" name="Title 2"/>
          <p:cNvSpPr txBox="1">
            <a:spLocks/>
          </p:cNvSpPr>
          <p:nvPr/>
        </p:nvSpPr>
        <p:spPr>
          <a:xfrm>
            <a:off x="2558493" y="3413137"/>
            <a:ext cx="7065246" cy="1635344"/>
          </a:xfrm>
          <a:prstGeom prst="rect">
            <a:avLst/>
          </a:prstGeom>
        </p:spPr>
        <p:txBody>
          <a:bodyPr vert="horz" lIns="91440" tIns="45720" rIns="91440" bIns="45720" rtlCol="0" anchor="ctr">
            <a:no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r>
              <a:rPr lang="en-US" sz="4800" b="0" dirty="0">
                <a:solidFill>
                  <a:srgbClr val="FFFF00"/>
                </a:solidFill>
              </a:rPr>
              <a:t>What You Need to Know about Changes w/RDA &amp; the Potential Impact on</a:t>
            </a:r>
            <a:r>
              <a:rPr lang="en-US" sz="4400" b="0" dirty="0">
                <a:solidFill>
                  <a:srgbClr val="FFFF00"/>
                </a:solidFill>
              </a:rPr>
              <a:t> </a:t>
            </a:r>
            <a:r>
              <a:rPr lang="en-US" sz="9600" b="0" u="sng" dirty="0">
                <a:solidFill>
                  <a:srgbClr val="FFFF00"/>
                </a:solidFill>
              </a:rPr>
              <a:t>You</a:t>
            </a:r>
            <a:r>
              <a:rPr lang="en-US" sz="9600" b="0" dirty="0">
                <a:solidFill>
                  <a:srgbClr val="FFFF00"/>
                </a:solidFill>
              </a:rPr>
              <a:t> !</a:t>
            </a:r>
          </a:p>
        </p:txBody>
      </p:sp>
      <p:cxnSp>
        <p:nvCxnSpPr>
          <p:cNvPr id="5" name="Straight Connector 4"/>
          <p:cNvCxnSpPr/>
          <p:nvPr/>
        </p:nvCxnSpPr>
        <p:spPr>
          <a:xfrm>
            <a:off x="2275979" y="2487269"/>
            <a:ext cx="7478785" cy="0"/>
          </a:xfrm>
          <a:prstGeom prst="line">
            <a:avLst/>
          </a:prstGeom>
          <a:ln w="31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160515696"/>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25C3CB"/>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513171" y="1115544"/>
            <a:ext cx="9389333" cy="5933932"/>
          </a:xfrm>
          <a:prstGeom prst="rect">
            <a:avLst/>
          </a:prstGeom>
          <a:noFill/>
        </p:spPr>
        <p:txBody>
          <a:bodyPr wrap="square" rtlCol="0">
            <a:spAutoFit/>
          </a:bodyPr>
          <a:lstStyle/>
          <a:p>
            <a:pPr>
              <a:lnSpc>
                <a:spcPct val="130000"/>
              </a:lnSpc>
            </a:pPr>
            <a:r>
              <a:rPr lang="en-US" sz="3200" b="1" dirty="0">
                <a:solidFill>
                  <a:srgbClr val="17375E"/>
                </a:solidFill>
                <a:latin typeface="Century Gothic"/>
                <a:cs typeface="Century Gothic"/>
              </a:rPr>
              <a:t>Focus on 3 </a:t>
            </a:r>
            <a:r>
              <a:rPr lang="en-US" sz="3200" b="1" u="sng" dirty="0">
                <a:solidFill>
                  <a:srgbClr val="17375E"/>
                </a:solidFill>
                <a:latin typeface="Century Gothic"/>
                <a:cs typeface="Century Gothic"/>
              </a:rPr>
              <a:t>Results</a:t>
            </a:r>
            <a:r>
              <a:rPr lang="en-US" sz="3200" b="1" dirty="0">
                <a:solidFill>
                  <a:srgbClr val="17375E"/>
                </a:solidFill>
                <a:latin typeface="Century Gothic"/>
                <a:cs typeface="Century Gothic"/>
              </a:rPr>
              <a:t> Indicators:</a:t>
            </a:r>
          </a:p>
          <a:p>
            <a:pPr marL="342900" indent="-342900">
              <a:lnSpc>
                <a:spcPct val="130000"/>
              </a:lnSpc>
              <a:buFont typeface="Wingdings" charset="2"/>
              <a:buChar char="ü"/>
            </a:pPr>
            <a:r>
              <a:rPr lang="en-US" sz="2800" dirty="0">
                <a:solidFill>
                  <a:srgbClr val="17375E"/>
                </a:solidFill>
                <a:latin typeface="Century Gothic"/>
                <a:cs typeface="Century Gothic"/>
              </a:rPr>
              <a:t> Indicator #B1: Graduation Rates</a:t>
            </a:r>
          </a:p>
          <a:p>
            <a:pPr marL="342900" indent="-342900">
              <a:lnSpc>
                <a:spcPct val="130000"/>
              </a:lnSpc>
              <a:buFont typeface="Wingdings" charset="2"/>
              <a:buChar char="ü"/>
            </a:pPr>
            <a:r>
              <a:rPr lang="en-US" sz="2800" dirty="0">
                <a:solidFill>
                  <a:srgbClr val="17375E"/>
                </a:solidFill>
                <a:latin typeface="Century Gothic"/>
                <a:cs typeface="Century Gothic"/>
              </a:rPr>
              <a:t> #B3: Assessment</a:t>
            </a:r>
          </a:p>
          <a:p>
            <a:pPr marL="342900" indent="-342900">
              <a:lnSpc>
                <a:spcPct val="130000"/>
              </a:lnSpc>
              <a:buFont typeface="Wingdings" charset="2"/>
              <a:buChar char="ü"/>
            </a:pPr>
            <a:r>
              <a:rPr lang="en-US" sz="2800" dirty="0">
                <a:solidFill>
                  <a:srgbClr val="17375E"/>
                </a:solidFill>
                <a:latin typeface="Century Gothic"/>
                <a:cs typeface="Century Gothic"/>
              </a:rPr>
              <a:t> #B14: Post Secondary Outcomes</a:t>
            </a:r>
          </a:p>
          <a:p>
            <a:pPr>
              <a:lnSpc>
                <a:spcPct val="130000"/>
              </a:lnSpc>
            </a:pPr>
            <a:endParaRPr lang="en-US" sz="2000" dirty="0">
              <a:solidFill>
                <a:srgbClr val="17375E"/>
              </a:solidFill>
              <a:latin typeface="Century Gothic"/>
              <a:cs typeface="Century Gothic"/>
            </a:endParaRPr>
          </a:p>
          <a:p>
            <a:pPr>
              <a:lnSpc>
                <a:spcPct val="130000"/>
              </a:lnSpc>
            </a:pPr>
            <a:r>
              <a:rPr lang="en-US" sz="3200" b="1" dirty="0">
                <a:solidFill>
                  <a:srgbClr val="17375E"/>
                </a:solidFill>
                <a:latin typeface="Century Gothic"/>
                <a:cs typeface="Century Gothic"/>
              </a:rPr>
              <a:t>Attend to New Indicator:</a:t>
            </a:r>
          </a:p>
          <a:p>
            <a:pPr marL="342900" indent="-342900">
              <a:lnSpc>
                <a:spcPct val="130000"/>
              </a:lnSpc>
              <a:buFont typeface="Wingdings" charset="2"/>
              <a:buChar char="ü"/>
            </a:pPr>
            <a:r>
              <a:rPr lang="en-US" sz="2800" dirty="0">
                <a:solidFill>
                  <a:srgbClr val="17375E"/>
                </a:solidFill>
                <a:latin typeface="Century Gothic"/>
                <a:cs typeface="Century Gothic"/>
              </a:rPr>
              <a:t>#</a:t>
            </a:r>
            <a:r>
              <a:rPr lang="en-US" sz="6000" dirty="0">
                <a:solidFill>
                  <a:srgbClr val="17375E"/>
                </a:solidFill>
                <a:latin typeface="Century Gothic"/>
                <a:cs typeface="Century Gothic"/>
              </a:rPr>
              <a:t>17</a:t>
            </a:r>
            <a:r>
              <a:rPr lang="en-US" sz="2800" dirty="0">
                <a:solidFill>
                  <a:srgbClr val="17375E"/>
                </a:solidFill>
                <a:latin typeface="Century Gothic"/>
                <a:cs typeface="Century Gothic"/>
              </a:rPr>
              <a:t>:  </a:t>
            </a:r>
            <a:r>
              <a:rPr lang="en-US" sz="4800" u="sng" dirty="0">
                <a:solidFill>
                  <a:srgbClr val="17375E"/>
                </a:solidFill>
                <a:latin typeface="Century Gothic"/>
                <a:cs typeface="Century Gothic"/>
              </a:rPr>
              <a:t>S</a:t>
            </a:r>
            <a:r>
              <a:rPr lang="en-US" sz="2800" dirty="0">
                <a:solidFill>
                  <a:srgbClr val="17375E"/>
                </a:solidFill>
                <a:latin typeface="Century Gothic"/>
                <a:cs typeface="Century Gothic"/>
              </a:rPr>
              <a:t>tate </a:t>
            </a:r>
            <a:r>
              <a:rPr lang="en-US" sz="4400" u="sng" dirty="0">
                <a:solidFill>
                  <a:srgbClr val="17375E"/>
                </a:solidFill>
                <a:latin typeface="Century Gothic"/>
                <a:cs typeface="Century Gothic"/>
              </a:rPr>
              <a:t>S</a:t>
            </a:r>
            <a:r>
              <a:rPr lang="en-US" sz="2800" dirty="0">
                <a:solidFill>
                  <a:srgbClr val="17375E"/>
                </a:solidFill>
                <a:latin typeface="Century Gothic"/>
                <a:cs typeface="Century Gothic"/>
              </a:rPr>
              <a:t>ystemic </a:t>
            </a:r>
            <a:br>
              <a:rPr lang="en-US" sz="2800" dirty="0">
                <a:solidFill>
                  <a:srgbClr val="17375E"/>
                </a:solidFill>
                <a:latin typeface="Century Gothic"/>
                <a:cs typeface="Century Gothic"/>
              </a:rPr>
            </a:br>
            <a:r>
              <a:rPr lang="en-US" sz="4400" u="sng" dirty="0">
                <a:solidFill>
                  <a:srgbClr val="17375E"/>
                </a:solidFill>
                <a:latin typeface="Century Gothic"/>
                <a:cs typeface="Century Gothic"/>
              </a:rPr>
              <a:t>I</a:t>
            </a:r>
            <a:r>
              <a:rPr lang="en-US" sz="2800" dirty="0">
                <a:solidFill>
                  <a:srgbClr val="17375E"/>
                </a:solidFill>
                <a:latin typeface="Century Gothic"/>
                <a:cs typeface="Century Gothic"/>
              </a:rPr>
              <a:t>mprovement </a:t>
            </a:r>
            <a:r>
              <a:rPr lang="en-US" sz="4400" u="sng" dirty="0">
                <a:solidFill>
                  <a:srgbClr val="17375E"/>
                </a:solidFill>
                <a:latin typeface="Century Gothic"/>
                <a:cs typeface="Century Gothic"/>
              </a:rPr>
              <a:t>P</a:t>
            </a:r>
            <a:r>
              <a:rPr lang="en-US" sz="2800" dirty="0">
                <a:solidFill>
                  <a:srgbClr val="17375E"/>
                </a:solidFill>
                <a:latin typeface="Century Gothic"/>
                <a:cs typeface="Century Gothic"/>
              </a:rPr>
              <a:t>lan </a:t>
            </a:r>
            <a:r>
              <a:rPr lang="en-US" sz="3600" dirty="0">
                <a:solidFill>
                  <a:srgbClr val="17375E"/>
                </a:solidFill>
                <a:latin typeface="Century Gothic"/>
                <a:cs typeface="Century Gothic"/>
              </a:rPr>
              <a:t>(SSIP)</a:t>
            </a:r>
          </a:p>
          <a:p>
            <a:pPr>
              <a:lnSpc>
                <a:spcPct val="130000"/>
              </a:lnSpc>
            </a:pPr>
            <a:endParaRPr lang="en-US" sz="2000" dirty="0">
              <a:solidFill>
                <a:srgbClr val="17375E"/>
              </a:solidFill>
              <a:latin typeface="Century Gothic"/>
              <a:cs typeface="Century Gothic"/>
            </a:endParaRPr>
          </a:p>
        </p:txBody>
      </p:sp>
      <p:sp>
        <p:nvSpPr>
          <p:cNvPr id="5" name="Rectangle 4"/>
          <p:cNvSpPr/>
          <p:nvPr/>
        </p:nvSpPr>
        <p:spPr>
          <a:xfrm>
            <a:off x="1524001" y="450074"/>
            <a:ext cx="7367675" cy="535310"/>
          </a:xfrm>
          <a:prstGeom prst="rect">
            <a:avLst/>
          </a:prstGeom>
          <a:solidFill>
            <a:schemeClr val="tx2">
              <a:lumMod val="50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6" name="Title Placeholder 1"/>
          <p:cNvSpPr txBox="1">
            <a:spLocks/>
          </p:cNvSpPr>
          <p:nvPr/>
        </p:nvSpPr>
        <p:spPr>
          <a:xfrm>
            <a:off x="1524001" y="105434"/>
            <a:ext cx="8338223" cy="1143000"/>
          </a:xfrm>
          <a:prstGeom prst="rect">
            <a:avLst/>
          </a:prstGeom>
          <a:solidFill>
            <a:schemeClr val="tx1"/>
          </a:solidFill>
        </p:spPr>
        <p:txBody>
          <a:bodyPr vert="horz" lIns="91440" tIns="45720" rIns="91440" bIns="45720" rtlCol="0" anchor="ctr">
            <a:no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l"/>
            <a:r>
              <a:rPr lang="en-US" sz="4400" dirty="0"/>
              <a:t>Revisions by OSEP for RDA include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872" y="3068053"/>
            <a:ext cx="5718382" cy="3981423"/>
          </a:xfrm>
          <a:prstGeom prst="rect">
            <a:avLst/>
          </a:prstGeom>
        </p:spPr>
      </p:pic>
      <p:sp>
        <p:nvSpPr>
          <p:cNvPr id="3" name="TextBox 2"/>
          <p:cNvSpPr txBox="1"/>
          <p:nvPr/>
        </p:nvSpPr>
        <p:spPr>
          <a:xfrm>
            <a:off x="8301280" y="3509417"/>
            <a:ext cx="499872" cy="707886"/>
          </a:xfrm>
          <a:prstGeom prst="rect">
            <a:avLst/>
          </a:prstGeom>
          <a:noFill/>
        </p:spPr>
        <p:txBody>
          <a:bodyPr wrap="square" rtlCol="0">
            <a:spAutoFit/>
          </a:bodyPr>
          <a:lstStyle/>
          <a:p>
            <a:pPr algn="ctr"/>
            <a:r>
              <a:rPr lang="en-US" sz="4000" dirty="0"/>
              <a:t>S</a:t>
            </a:r>
          </a:p>
        </p:txBody>
      </p:sp>
      <p:sp>
        <p:nvSpPr>
          <p:cNvPr id="7" name="TextBox 6"/>
          <p:cNvSpPr txBox="1"/>
          <p:nvPr/>
        </p:nvSpPr>
        <p:spPr>
          <a:xfrm>
            <a:off x="9763795" y="3218214"/>
            <a:ext cx="499872" cy="707886"/>
          </a:xfrm>
          <a:prstGeom prst="rect">
            <a:avLst/>
          </a:prstGeom>
          <a:noFill/>
        </p:spPr>
        <p:txBody>
          <a:bodyPr wrap="square" rtlCol="0">
            <a:spAutoFit/>
          </a:bodyPr>
          <a:lstStyle/>
          <a:p>
            <a:pPr algn="ctr"/>
            <a:r>
              <a:rPr lang="en-US" sz="4000" dirty="0"/>
              <a:t>S</a:t>
            </a:r>
          </a:p>
        </p:txBody>
      </p:sp>
      <p:sp>
        <p:nvSpPr>
          <p:cNvPr id="8" name="TextBox 7"/>
          <p:cNvSpPr txBox="1"/>
          <p:nvPr/>
        </p:nvSpPr>
        <p:spPr>
          <a:xfrm>
            <a:off x="8735567" y="4473989"/>
            <a:ext cx="499872" cy="584775"/>
          </a:xfrm>
          <a:prstGeom prst="rect">
            <a:avLst/>
          </a:prstGeom>
          <a:noFill/>
        </p:spPr>
        <p:txBody>
          <a:bodyPr wrap="square" rtlCol="0">
            <a:spAutoFit/>
          </a:bodyPr>
          <a:lstStyle/>
          <a:p>
            <a:pPr algn="ctr"/>
            <a:r>
              <a:rPr lang="en-US" sz="3200" dirty="0"/>
              <a:t>I</a:t>
            </a:r>
          </a:p>
        </p:txBody>
      </p:sp>
      <p:sp>
        <p:nvSpPr>
          <p:cNvPr id="9" name="TextBox 8"/>
          <p:cNvSpPr txBox="1"/>
          <p:nvPr/>
        </p:nvSpPr>
        <p:spPr>
          <a:xfrm>
            <a:off x="9603355" y="4597634"/>
            <a:ext cx="499872" cy="584775"/>
          </a:xfrm>
          <a:prstGeom prst="rect">
            <a:avLst/>
          </a:prstGeom>
          <a:noFill/>
        </p:spPr>
        <p:txBody>
          <a:bodyPr wrap="square" rtlCol="0">
            <a:spAutoFit/>
          </a:bodyPr>
          <a:lstStyle/>
          <a:p>
            <a:pPr algn="ctr"/>
            <a:r>
              <a:rPr lang="en-US" sz="3200" dirty="0"/>
              <a:t>P</a:t>
            </a:r>
          </a:p>
        </p:txBody>
      </p:sp>
      <p:sp>
        <p:nvSpPr>
          <p:cNvPr id="10" name="TextBox 9"/>
          <p:cNvSpPr txBox="1"/>
          <p:nvPr/>
        </p:nvSpPr>
        <p:spPr>
          <a:xfrm>
            <a:off x="1534605" y="6538772"/>
            <a:ext cx="3969947" cy="369332"/>
          </a:xfrm>
          <a:prstGeom prst="rect">
            <a:avLst/>
          </a:prstGeom>
          <a:noFill/>
        </p:spPr>
        <p:txBody>
          <a:bodyPr wrap="square" rtlCol="0">
            <a:spAutoFit/>
          </a:bodyPr>
          <a:lstStyle/>
          <a:p>
            <a:r>
              <a:rPr lang="en-US" dirty="0"/>
              <a:t>Adapted from </a:t>
            </a:r>
            <a:r>
              <a:rPr lang="en-US" dirty="0" err="1"/>
              <a:t>OSEP</a:t>
            </a:r>
            <a:r>
              <a:rPr lang="en-US" dirty="0"/>
              <a:t> presentation</a:t>
            </a:r>
          </a:p>
        </p:txBody>
      </p:sp>
    </p:spTree>
    <p:extLst>
      <p:ext uri="{BB962C8B-B14F-4D97-AF65-F5344CB8AC3E}">
        <p14:creationId xmlns:p14="http://schemas.microsoft.com/office/powerpoint/2010/main" val="1798941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67903"/>
          </a:xfrm>
          <a:prstGeom prst="rect">
            <a:avLst/>
          </a:prstGeom>
        </p:spPr>
      </p:pic>
    </p:spTree>
    <p:extLst>
      <p:ext uri="{BB962C8B-B14F-4D97-AF65-F5344CB8AC3E}">
        <p14:creationId xmlns:p14="http://schemas.microsoft.com/office/powerpoint/2010/main" val="4817668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25C3CB"/>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731611" y="1797339"/>
            <a:ext cx="5163668" cy="4813625"/>
          </a:xfrm>
          <a:prstGeom prst="rect">
            <a:avLst/>
          </a:prstGeom>
          <a:noFill/>
        </p:spPr>
        <p:txBody>
          <a:bodyPr wrap="square" rtlCol="0">
            <a:spAutoFit/>
          </a:bodyPr>
          <a:lstStyle/>
          <a:p>
            <a:pPr>
              <a:lnSpc>
                <a:spcPct val="130000"/>
              </a:lnSpc>
            </a:pPr>
            <a:r>
              <a:rPr lang="en-US" sz="2400" b="1" dirty="0">
                <a:solidFill>
                  <a:srgbClr val="17375E"/>
                </a:solidFill>
                <a:latin typeface="Century Gothic"/>
                <a:cs typeface="Century Gothic"/>
              </a:rPr>
              <a:t>Phase 1: FFY 2013-14 </a:t>
            </a:r>
            <a:br>
              <a:rPr lang="en-US" sz="2400" b="1" dirty="0">
                <a:solidFill>
                  <a:srgbClr val="17375E"/>
                </a:solidFill>
                <a:latin typeface="Century Gothic"/>
                <a:cs typeface="Century Gothic"/>
              </a:rPr>
            </a:br>
            <a:r>
              <a:rPr lang="en-US" sz="2800" dirty="0">
                <a:solidFill>
                  <a:srgbClr val="17375E"/>
                </a:solidFill>
                <a:latin typeface="Century Gothic"/>
                <a:cs typeface="Century Gothic"/>
              </a:rPr>
              <a:t>(Reported in April, 2015)</a:t>
            </a:r>
          </a:p>
          <a:p>
            <a:pPr marL="285750" indent="-285750">
              <a:lnSpc>
                <a:spcPct val="130000"/>
              </a:lnSpc>
              <a:buFont typeface="Wingdings" charset="2"/>
              <a:buChar char="ü"/>
            </a:pPr>
            <a:r>
              <a:rPr lang="en-US" sz="2800" dirty="0">
                <a:solidFill>
                  <a:srgbClr val="17375E"/>
                </a:solidFill>
                <a:latin typeface="Century Gothic"/>
                <a:cs typeface="Century Gothic"/>
              </a:rPr>
              <a:t> Data Analysis</a:t>
            </a:r>
          </a:p>
          <a:p>
            <a:pPr marL="285750" indent="-285750">
              <a:lnSpc>
                <a:spcPct val="130000"/>
              </a:lnSpc>
              <a:buFont typeface="Wingdings" charset="2"/>
              <a:buChar char="ü"/>
            </a:pPr>
            <a:r>
              <a:rPr lang="en-US" sz="2800" dirty="0">
                <a:solidFill>
                  <a:srgbClr val="17375E"/>
                </a:solidFill>
                <a:latin typeface="Century Gothic"/>
                <a:cs typeface="Century Gothic"/>
              </a:rPr>
              <a:t> Identify </a:t>
            </a:r>
            <a:r>
              <a:rPr lang="en-US" sz="3600" b="1" dirty="0" err="1">
                <a:solidFill>
                  <a:srgbClr val="17375E"/>
                </a:solidFill>
                <a:latin typeface="Century Gothic"/>
                <a:cs typeface="Century Gothic"/>
              </a:rPr>
              <a:t>SIMR</a:t>
            </a:r>
            <a:r>
              <a:rPr lang="en-US" sz="2800" dirty="0">
                <a:solidFill>
                  <a:srgbClr val="17375E"/>
                </a:solidFill>
                <a:latin typeface="Century Gothic"/>
                <a:cs typeface="Century Gothic"/>
              </a:rPr>
              <a:t> </a:t>
            </a:r>
          </a:p>
          <a:p>
            <a:pPr marL="285750" indent="-285750">
              <a:lnSpc>
                <a:spcPct val="130000"/>
              </a:lnSpc>
              <a:buFont typeface="Wingdings" charset="2"/>
              <a:buChar char="ü"/>
            </a:pPr>
            <a:r>
              <a:rPr lang="en-US" sz="2800" dirty="0">
                <a:solidFill>
                  <a:srgbClr val="17375E"/>
                </a:solidFill>
                <a:latin typeface="Century Gothic"/>
                <a:cs typeface="Century Gothic"/>
              </a:rPr>
              <a:t> Analyze </a:t>
            </a:r>
            <a:r>
              <a:rPr lang="en-US" sz="3600" u="sng" dirty="0">
                <a:solidFill>
                  <a:srgbClr val="17375E"/>
                </a:solidFill>
                <a:latin typeface="Century Gothic"/>
                <a:cs typeface="Century Gothic"/>
              </a:rPr>
              <a:t>Infrastructure</a:t>
            </a:r>
            <a:r>
              <a:rPr lang="en-US" sz="2800" dirty="0">
                <a:solidFill>
                  <a:srgbClr val="17375E"/>
                </a:solidFill>
                <a:latin typeface="Century Gothic"/>
                <a:cs typeface="Century Gothic"/>
              </a:rPr>
              <a:t> to Support Improvement</a:t>
            </a:r>
            <a:br>
              <a:rPr lang="en-US" sz="2800" dirty="0">
                <a:solidFill>
                  <a:srgbClr val="17375E"/>
                </a:solidFill>
                <a:latin typeface="Century Gothic"/>
                <a:cs typeface="Century Gothic"/>
              </a:rPr>
            </a:br>
            <a:r>
              <a:rPr lang="en-US" sz="2800" dirty="0">
                <a:solidFill>
                  <a:srgbClr val="17375E"/>
                </a:solidFill>
                <a:latin typeface="Century Gothic"/>
                <a:cs typeface="Century Gothic"/>
              </a:rPr>
              <a:t>	&amp; Build Capacity</a:t>
            </a:r>
          </a:p>
          <a:p>
            <a:pPr marL="285750" indent="-285750">
              <a:lnSpc>
                <a:spcPct val="130000"/>
              </a:lnSpc>
              <a:buFont typeface="Wingdings" charset="2"/>
              <a:buChar char="ü"/>
            </a:pPr>
            <a:r>
              <a:rPr lang="en-US" sz="2800" dirty="0">
                <a:solidFill>
                  <a:srgbClr val="17375E"/>
                </a:solidFill>
                <a:latin typeface="Century Gothic"/>
                <a:cs typeface="Century Gothic"/>
              </a:rPr>
              <a:t> Theory of </a:t>
            </a:r>
            <a:r>
              <a:rPr lang="en-US" sz="2800" u="sng" dirty="0">
                <a:solidFill>
                  <a:srgbClr val="17375E"/>
                </a:solidFill>
                <a:latin typeface="Century Gothic"/>
                <a:cs typeface="Century Gothic"/>
              </a:rPr>
              <a:t>Action</a:t>
            </a:r>
            <a:r>
              <a:rPr lang="en-US" sz="2800" dirty="0">
                <a:solidFill>
                  <a:srgbClr val="17375E"/>
                </a:solidFill>
                <a:latin typeface="Century Gothic"/>
                <a:cs typeface="Century Gothic"/>
              </a:rPr>
              <a:t> (If-Then)</a:t>
            </a:r>
          </a:p>
        </p:txBody>
      </p:sp>
      <p:sp>
        <p:nvSpPr>
          <p:cNvPr id="5" name="Rectangle 4"/>
          <p:cNvSpPr/>
          <p:nvPr/>
        </p:nvSpPr>
        <p:spPr>
          <a:xfrm>
            <a:off x="1524001" y="450074"/>
            <a:ext cx="8070859" cy="535310"/>
          </a:xfrm>
          <a:prstGeom prst="rect">
            <a:avLst/>
          </a:prstGeom>
          <a:solidFill>
            <a:schemeClr val="tx2">
              <a:lumMod val="50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Placeholder 1"/>
          <p:cNvSpPr txBox="1">
            <a:spLocks/>
          </p:cNvSpPr>
          <p:nvPr/>
        </p:nvSpPr>
        <p:spPr>
          <a:xfrm>
            <a:off x="1745734" y="105434"/>
            <a:ext cx="8080021" cy="1143000"/>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l"/>
            <a:r>
              <a:rPr lang="en-US" altLang="en-US" dirty="0"/>
              <a:t>State Systemic Improvement Plan (SSIP)</a:t>
            </a:r>
            <a:endParaRPr lang="en-US" dirty="0"/>
          </a:p>
        </p:txBody>
      </p:sp>
      <p:sp>
        <p:nvSpPr>
          <p:cNvPr id="8" name="TextBox 7"/>
          <p:cNvSpPr txBox="1"/>
          <p:nvPr/>
        </p:nvSpPr>
        <p:spPr>
          <a:xfrm>
            <a:off x="1796879" y="985421"/>
            <a:ext cx="8196800" cy="1052596"/>
          </a:xfrm>
          <a:prstGeom prst="rect">
            <a:avLst/>
          </a:prstGeom>
          <a:noFill/>
        </p:spPr>
        <p:txBody>
          <a:bodyPr wrap="square" rtlCol="0">
            <a:spAutoFit/>
          </a:bodyPr>
          <a:lstStyle/>
          <a:p>
            <a:pPr>
              <a:lnSpc>
                <a:spcPct val="130000"/>
              </a:lnSpc>
            </a:pPr>
            <a:r>
              <a:rPr lang="en-US" sz="2400" dirty="0">
                <a:solidFill>
                  <a:srgbClr val="17375E"/>
                </a:solidFill>
                <a:latin typeface="Century Gothic"/>
                <a:cs typeface="Century Gothic"/>
              </a:rPr>
              <a:t>Comprehensive, Multi-Year Plan for Improving Results for Students, includes 3 Phases: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730" y="1539519"/>
            <a:ext cx="4923083" cy="3814534"/>
          </a:xfrm>
          <a:prstGeom prst="rect">
            <a:avLst/>
          </a:prstGeom>
        </p:spPr>
      </p:pic>
      <p:sp>
        <p:nvSpPr>
          <p:cNvPr id="11" name="TextBox 10"/>
          <p:cNvSpPr txBox="1"/>
          <p:nvPr/>
        </p:nvSpPr>
        <p:spPr>
          <a:xfrm>
            <a:off x="8873868" y="6354106"/>
            <a:ext cx="3969947" cy="369332"/>
          </a:xfrm>
          <a:prstGeom prst="rect">
            <a:avLst/>
          </a:prstGeom>
          <a:noFill/>
        </p:spPr>
        <p:txBody>
          <a:bodyPr wrap="square" rtlCol="0">
            <a:spAutoFit/>
          </a:bodyPr>
          <a:lstStyle/>
          <a:p>
            <a:r>
              <a:rPr lang="en-US" dirty="0"/>
              <a:t>Adapted from </a:t>
            </a:r>
            <a:r>
              <a:rPr lang="en-US" dirty="0" err="1"/>
              <a:t>OSEP</a:t>
            </a:r>
            <a:r>
              <a:rPr lang="en-US" dirty="0"/>
              <a:t> presentation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730" y="1471476"/>
            <a:ext cx="4928525" cy="5386523"/>
          </a:xfrm>
          <a:prstGeom prst="rect">
            <a:avLst/>
          </a:prstGeom>
        </p:spPr>
      </p:pic>
    </p:spTree>
    <p:extLst>
      <p:ext uri="{BB962C8B-B14F-4D97-AF65-F5344CB8AC3E}">
        <p14:creationId xmlns:p14="http://schemas.microsoft.com/office/powerpoint/2010/main" val="3808598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Scale>
                                      <p:cBhvr>
                                        <p:cTn id="14" dur="1000" decel="50000" fill="hold">
                                          <p:stCondLst>
                                            <p:cond delay="0"/>
                                          </p:stCondLst>
                                        </p:cTn>
                                        <p:tgtEl>
                                          <p:spTgt spid="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xEl>
                                              <p:pRg st="1" end="1"/>
                                            </p:txEl>
                                          </p:spTgt>
                                        </p:tgtEl>
                                        <p:attrNameLst>
                                          <p:attrName>ppt_x</p:attrName>
                                          <p:attrName>ppt_y</p:attrName>
                                        </p:attrNameLst>
                                      </p:cBhvr>
                                    </p:animMotion>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Scale>
                                      <p:cBhvr>
                                        <p:cTn id="21" dur="1000" decel="50000" fill="hold">
                                          <p:stCondLst>
                                            <p:cond delay="0"/>
                                          </p:stCondLst>
                                        </p:cTn>
                                        <p:tgtEl>
                                          <p:spTgt spid="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
                                            <p:txEl>
                                              <p:pRg st="2" end="2"/>
                                            </p:txEl>
                                          </p:spTgt>
                                        </p:tgtEl>
                                        <p:attrNameLst>
                                          <p:attrName>ppt_x</p:attrName>
                                          <p:attrName>ppt_y</p:attrName>
                                        </p:attrNameLst>
                                      </p:cBhvr>
                                    </p:animMotion>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Scale>
                                      <p:cBhvr>
                                        <p:cTn id="28" dur="1000" decel="50000" fill="hold">
                                          <p:stCondLst>
                                            <p:cond delay="0"/>
                                          </p:stCondLst>
                                        </p:cTn>
                                        <p:tgtEl>
                                          <p:spTgt spid="4">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4">
                                            <p:txEl>
                                              <p:pRg st="3" end="3"/>
                                            </p:txEl>
                                          </p:spTgt>
                                        </p:tgtEl>
                                        <p:attrNameLst>
                                          <p:attrName>ppt_x</p:attrName>
                                          <p:attrName>ppt_y</p:attrName>
                                        </p:attrNameLst>
                                      </p:cBhvr>
                                    </p:animMotion>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Scale>
                                      <p:cBhvr>
                                        <p:cTn id="35" dur="1000" decel="50000" fill="hold">
                                          <p:stCondLst>
                                            <p:cond delay="0"/>
                                          </p:stCondLst>
                                        </p:cTn>
                                        <p:tgtEl>
                                          <p:spTgt spid="4">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4">
                                            <p:txEl>
                                              <p:pRg st="4" end="4"/>
                                            </p:txEl>
                                          </p:spTgt>
                                        </p:tgtEl>
                                        <p:attrNameLst>
                                          <p:attrName>ppt_x</p:attrName>
                                          <p:attrName>ppt_y</p:attrName>
                                        </p:attrNameLst>
                                      </p:cBhvr>
                                    </p:animMotion>
                                    <p:animEffect transition="in" filter="fade">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3"/>
                                        </p:tgtEl>
                                        <p:attrNameLst>
                                          <p:attrName>ppt_x</p:attrName>
                                        </p:attrNameLst>
                                      </p:cBhvr>
                                      <p:tavLst>
                                        <p:tav tm="0">
                                          <p:val>
                                            <p:strVal val="ppt_x"/>
                                          </p:val>
                                        </p:tav>
                                        <p:tav tm="100000">
                                          <p:val>
                                            <p:strVal val="ppt_x"/>
                                          </p:val>
                                        </p:tav>
                                      </p:tavLst>
                                    </p:anim>
                                    <p:anim calcmode="lin" valueType="num">
                                      <p:cBhvr additive="base">
                                        <p:cTn id="42" dur="500"/>
                                        <p:tgtEl>
                                          <p:spTgt spid="3"/>
                                        </p:tgtEl>
                                        <p:attrNameLst>
                                          <p:attrName>ppt_y</p:attrName>
                                        </p:attrNameLst>
                                      </p:cBhvr>
                                      <p:tavLst>
                                        <p:tav tm="0">
                                          <p:val>
                                            <p:strVal val="ppt_y"/>
                                          </p:val>
                                        </p:tav>
                                        <p:tav tm="100000">
                                          <p:val>
                                            <p:strVal val="1+ppt_h/2"/>
                                          </p:val>
                                        </p:tav>
                                      </p:tavLst>
                                    </p:anim>
                                    <p:set>
                                      <p:cBhvr>
                                        <p:cTn id="4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146928" y="109722"/>
            <a:ext cx="5027611" cy="1751249"/>
          </a:xfrm>
          <a:prstGeom prst="rect">
            <a:avLst/>
          </a:prstGeom>
          <a:solidFill>
            <a:srgbClr val="FFFF00"/>
          </a:solidFill>
        </p:spPr>
        <p:txBody>
          <a:bodyPr wrap="square">
            <a:spAutoFit/>
          </a:bodyPr>
          <a:lstStyle/>
          <a:p>
            <a:pPr lvl="1" defTabSz="914400" fontAlgn="base">
              <a:lnSpc>
                <a:spcPct val="90000"/>
              </a:lnSpc>
              <a:spcBef>
                <a:spcPct val="0"/>
              </a:spcBef>
              <a:spcAft>
                <a:spcPct val="15000"/>
              </a:spcAft>
              <a:buFontTx/>
              <a:buChar char="•"/>
              <a:defRPr/>
            </a:pPr>
            <a:r>
              <a:rPr lang="en-US" altLang="en-US" sz="2800" dirty="0">
                <a:solidFill>
                  <a:srgbClr val="000000"/>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 Root Cause Analysis (</a:t>
            </a:r>
            <a:r>
              <a:rPr lang="en-US" altLang="en-US" sz="2800" dirty="0" err="1">
                <a:solidFill>
                  <a:srgbClr val="000000"/>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inc.</a:t>
            </a:r>
            <a:r>
              <a:rPr lang="en-US" altLang="en-US" sz="2800" dirty="0">
                <a:solidFill>
                  <a:srgbClr val="000000"/>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 infrastructure) </a:t>
            </a:r>
            <a:br>
              <a:rPr lang="en-US" altLang="en-US" sz="2800" dirty="0">
                <a:solidFill>
                  <a:srgbClr val="000000"/>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br>
            <a:r>
              <a:rPr lang="en-US" altLang="en-US" sz="2800" dirty="0">
                <a:solidFill>
                  <a:srgbClr val="000000"/>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ID factors</a:t>
            </a:r>
          </a:p>
          <a:p>
            <a:pPr defTabSz="914400" fontAlgn="base">
              <a:spcBef>
                <a:spcPct val="0"/>
              </a:spcBef>
              <a:spcAft>
                <a:spcPct val="0"/>
              </a:spcAft>
              <a:defRPr/>
            </a:pPr>
            <a:endParaRPr lang="en-US" sz="2800" dirty="0">
              <a:solidFill>
                <a:prstClr val="black"/>
              </a:solidFill>
              <a:ea typeface="MS PGothic" panose="020B0600070205080204" pitchFamily="34" charset="-128"/>
            </a:endParaRPr>
          </a:p>
        </p:txBody>
      </p:sp>
      <p:sp>
        <p:nvSpPr>
          <p:cNvPr id="37890" name="Slide Number Placeholder 2"/>
          <p:cNvSpPr>
            <a:spLocks noGrp="1"/>
          </p:cNvSpPr>
          <p:nvPr>
            <p:ph type="sldNum" sz="quarter" idx="12"/>
          </p:nvPr>
        </p:nvSpPr>
        <p:spPr bwMode="auto">
          <a:xfrm>
            <a:off x="10088564" y="6350001"/>
            <a:ext cx="549275" cy="39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535F112-9EDA-43A0-9F49-12B5564DA737}" type="slidenum">
              <a:rPr lang="en-US" altLang="en-US" sz="1800">
                <a:solidFill>
                  <a:prstClr val="white"/>
                </a:solidFill>
                <a:latin typeface="Arial" panose="020B0604020202020204" pitchFamily="34" charset="0"/>
              </a:rPr>
              <a:pPr/>
              <a:t>53</a:t>
            </a:fld>
            <a:endParaRPr lang="en-US" altLang="en-US" sz="1800">
              <a:solidFill>
                <a:prstClr val="white"/>
              </a:solidFill>
              <a:latin typeface="Arial" panose="020B0604020202020204" pitchFamily="34" charset="0"/>
            </a:endParaRPr>
          </a:p>
        </p:txBody>
      </p:sp>
      <p:sp>
        <p:nvSpPr>
          <p:cNvPr id="5" name="Freeform 4"/>
          <p:cNvSpPr/>
          <p:nvPr/>
        </p:nvSpPr>
        <p:spPr bwMode="auto">
          <a:xfrm>
            <a:off x="7391400" y="1898780"/>
            <a:ext cx="4800600" cy="426956"/>
          </a:xfrm>
          <a:custGeom>
            <a:avLst/>
            <a:gdLst>
              <a:gd name="connsiteX0" fmla="*/ 0 w 3086709"/>
              <a:gd name="connsiteY0" fmla="*/ 199949 h 1999488"/>
              <a:gd name="connsiteX1" fmla="*/ 199949 w 3086709"/>
              <a:gd name="connsiteY1" fmla="*/ 0 h 1999488"/>
              <a:gd name="connsiteX2" fmla="*/ 2886760 w 3086709"/>
              <a:gd name="connsiteY2" fmla="*/ 0 h 1999488"/>
              <a:gd name="connsiteX3" fmla="*/ 3086709 w 3086709"/>
              <a:gd name="connsiteY3" fmla="*/ 199949 h 1999488"/>
              <a:gd name="connsiteX4" fmla="*/ 3086709 w 3086709"/>
              <a:gd name="connsiteY4" fmla="*/ 1799539 h 1999488"/>
              <a:gd name="connsiteX5" fmla="*/ 2886760 w 3086709"/>
              <a:gd name="connsiteY5" fmla="*/ 1999488 h 1999488"/>
              <a:gd name="connsiteX6" fmla="*/ 199949 w 3086709"/>
              <a:gd name="connsiteY6" fmla="*/ 1999488 h 1999488"/>
              <a:gd name="connsiteX7" fmla="*/ 0 w 3086709"/>
              <a:gd name="connsiteY7" fmla="*/ 1799539 h 1999488"/>
              <a:gd name="connsiteX8" fmla="*/ 0 w 3086709"/>
              <a:gd name="connsiteY8" fmla="*/ 199949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709" h="1999488">
                <a:moveTo>
                  <a:pt x="0" y="199949"/>
                </a:moveTo>
                <a:cubicBezTo>
                  <a:pt x="0" y="89520"/>
                  <a:pt x="89520" y="0"/>
                  <a:pt x="199949" y="0"/>
                </a:cubicBezTo>
                <a:lnTo>
                  <a:pt x="2886760" y="0"/>
                </a:lnTo>
                <a:cubicBezTo>
                  <a:pt x="2997189" y="0"/>
                  <a:pt x="3086709" y="89520"/>
                  <a:pt x="3086709" y="199949"/>
                </a:cubicBezTo>
                <a:lnTo>
                  <a:pt x="3086709" y="1799539"/>
                </a:lnTo>
                <a:cubicBezTo>
                  <a:pt x="3086709" y="1909968"/>
                  <a:pt x="2997189" y="1999488"/>
                  <a:pt x="2886760" y="1999488"/>
                </a:cubicBezTo>
                <a:lnTo>
                  <a:pt x="199949" y="1999488"/>
                </a:lnTo>
                <a:cubicBezTo>
                  <a:pt x="89520" y="1999488"/>
                  <a:pt x="0" y="1909968"/>
                  <a:pt x="0" y="1799539"/>
                </a:cubicBezTo>
                <a:lnTo>
                  <a:pt x="0" y="199949"/>
                </a:lnTo>
                <a:close/>
              </a:path>
            </a:pathLst>
          </a:cu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rgbClr r="0" g="0" b="0"/>
          </a:lnRef>
          <a:fillRef idx="1">
            <a:scrgbClr r="0" g="0" b="0"/>
          </a:fillRef>
          <a:effectRef idx="2">
            <a:scrgbClr r="0" g="0" b="0"/>
          </a:effectRef>
          <a:fontRef idx="minor">
            <a:schemeClr val="dk1">
              <a:hueOff val="0"/>
              <a:satOff val="0"/>
              <a:lumOff val="0"/>
              <a:alphaOff val="0"/>
            </a:schemeClr>
          </a:fontRef>
        </p:style>
        <p:txBody>
          <a:bodyPr wrap="square" lIns="1005840" tIns="91440" rIns="108692" bIns="91440" anchor="b">
            <a:spAutoFit/>
          </a:bodyPr>
          <a:lstStyle>
            <a:lvl1pPr marL="342900" indent="-342900" defTabSz="577850" eaLnBrk="0" hangingPunct="0">
              <a:defRPr sz="2400">
                <a:solidFill>
                  <a:schemeClr val="tx1"/>
                </a:solidFill>
                <a:latin typeface="Calibri" panose="020F0502020204030204" pitchFamily="34" charset="0"/>
                <a:ea typeface="MS PGothic" panose="020B0600070205080204" pitchFamily="34" charset="-128"/>
              </a:defRPr>
            </a:lvl1pPr>
            <a:lvl2pPr marL="860425" indent="-114300" defTabSz="5778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defTabSz="577850" eaLnBrk="0" hangingPunct="0">
              <a:defRPr sz="2400">
                <a:solidFill>
                  <a:schemeClr val="tx1"/>
                </a:solidFill>
                <a:latin typeface="Calibri" panose="020F0502020204030204" pitchFamily="34" charset="0"/>
                <a:ea typeface="MS PGothic" panose="020B0600070205080204" pitchFamily="34" charset="-128"/>
              </a:defRPr>
            </a:lvl3pPr>
            <a:lvl4pPr marL="1600200" indent="-228600" defTabSz="577850" eaLnBrk="0" hangingPunct="0">
              <a:defRPr sz="2400">
                <a:solidFill>
                  <a:schemeClr val="tx1"/>
                </a:solidFill>
                <a:latin typeface="Calibri" panose="020F0502020204030204" pitchFamily="34" charset="0"/>
                <a:ea typeface="MS PGothic" panose="020B0600070205080204" pitchFamily="34" charset="-128"/>
              </a:defRPr>
            </a:lvl4pPr>
            <a:lvl5pPr marL="2057400" indent="-228600" defTabSz="57785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1" eaLnBrk="1" fontAlgn="base" hangingPunct="1">
              <a:lnSpc>
                <a:spcPct val="90000"/>
              </a:lnSpc>
              <a:spcBef>
                <a:spcPct val="0"/>
              </a:spcBef>
              <a:spcAft>
                <a:spcPct val="15000"/>
              </a:spcAft>
              <a:buFontTx/>
              <a:buChar char="•"/>
              <a:defRPr/>
            </a:pPr>
            <a:endParaRPr lang="en-US" altLang="en-US" sz="1400"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6" name="Freeform 5"/>
          <p:cNvSpPr/>
          <p:nvPr/>
        </p:nvSpPr>
        <p:spPr bwMode="auto">
          <a:xfrm>
            <a:off x="6949174" y="4416576"/>
            <a:ext cx="5287677" cy="2303889"/>
          </a:xfrm>
          <a:custGeom>
            <a:avLst/>
            <a:gdLst>
              <a:gd name="connsiteX0" fmla="*/ 0 w 3086709"/>
              <a:gd name="connsiteY0" fmla="*/ 199949 h 1999488"/>
              <a:gd name="connsiteX1" fmla="*/ 199949 w 3086709"/>
              <a:gd name="connsiteY1" fmla="*/ 0 h 1999488"/>
              <a:gd name="connsiteX2" fmla="*/ 2886760 w 3086709"/>
              <a:gd name="connsiteY2" fmla="*/ 0 h 1999488"/>
              <a:gd name="connsiteX3" fmla="*/ 3086709 w 3086709"/>
              <a:gd name="connsiteY3" fmla="*/ 199949 h 1999488"/>
              <a:gd name="connsiteX4" fmla="*/ 3086709 w 3086709"/>
              <a:gd name="connsiteY4" fmla="*/ 1799539 h 1999488"/>
              <a:gd name="connsiteX5" fmla="*/ 2886760 w 3086709"/>
              <a:gd name="connsiteY5" fmla="*/ 1999488 h 1999488"/>
              <a:gd name="connsiteX6" fmla="*/ 199949 w 3086709"/>
              <a:gd name="connsiteY6" fmla="*/ 1999488 h 1999488"/>
              <a:gd name="connsiteX7" fmla="*/ 0 w 3086709"/>
              <a:gd name="connsiteY7" fmla="*/ 1799539 h 1999488"/>
              <a:gd name="connsiteX8" fmla="*/ 0 w 3086709"/>
              <a:gd name="connsiteY8" fmla="*/ 199949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709" h="1999488">
                <a:moveTo>
                  <a:pt x="0" y="199949"/>
                </a:moveTo>
                <a:cubicBezTo>
                  <a:pt x="0" y="89520"/>
                  <a:pt x="89520" y="0"/>
                  <a:pt x="199949" y="0"/>
                </a:cubicBezTo>
                <a:lnTo>
                  <a:pt x="2886760" y="0"/>
                </a:lnTo>
                <a:cubicBezTo>
                  <a:pt x="2997189" y="0"/>
                  <a:pt x="3086709" y="89520"/>
                  <a:pt x="3086709" y="199949"/>
                </a:cubicBezTo>
                <a:lnTo>
                  <a:pt x="3086709" y="1799539"/>
                </a:lnTo>
                <a:cubicBezTo>
                  <a:pt x="3086709" y="1909968"/>
                  <a:pt x="2997189" y="1999488"/>
                  <a:pt x="2886760" y="1999488"/>
                </a:cubicBezTo>
                <a:lnTo>
                  <a:pt x="199949" y="1999488"/>
                </a:lnTo>
                <a:cubicBezTo>
                  <a:pt x="89520" y="1999488"/>
                  <a:pt x="0" y="1909968"/>
                  <a:pt x="0" y="1799539"/>
                </a:cubicBezTo>
                <a:lnTo>
                  <a:pt x="0" y="199949"/>
                </a:lnTo>
                <a:close/>
              </a:path>
            </a:pathLst>
          </a:cu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rgbClr r="0" g="0" b="0"/>
          </a:lnRef>
          <a:fillRef idx="1">
            <a:scrgbClr r="0" g="0" b="0"/>
          </a:fillRef>
          <a:effectRef idx="2">
            <a:scrgbClr r="0" g="0" b="0"/>
          </a:effectRef>
          <a:fontRef idx="minor">
            <a:schemeClr val="dk1">
              <a:hueOff val="0"/>
              <a:satOff val="0"/>
              <a:lumOff val="0"/>
              <a:alphaOff val="0"/>
            </a:schemeClr>
          </a:fontRef>
        </p:style>
        <p:txBody>
          <a:bodyPr tIns="91440" rIns="1034705" bIns="91440" anchor="b"/>
          <a:lstStyle>
            <a:lvl1pPr marL="342900" indent="-342900" defTabSz="577850" eaLnBrk="0" hangingPunct="0">
              <a:defRPr sz="2400">
                <a:solidFill>
                  <a:schemeClr val="tx1"/>
                </a:solidFill>
                <a:latin typeface="Calibri" panose="020F0502020204030204" pitchFamily="34" charset="0"/>
                <a:ea typeface="MS PGothic" panose="020B0600070205080204" pitchFamily="34" charset="-128"/>
              </a:defRPr>
            </a:lvl1pPr>
            <a:lvl2pPr marL="114300" indent="-114300" defTabSz="5778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defTabSz="577850" eaLnBrk="0" hangingPunct="0">
              <a:defRPr sz="2400">
                <a:solidFill>
                  <a:schemeClr val="tx1"/>
                </a:solidFill>
                <a:latin typeface="Calibri" panose="020F0502020204030204" pitchFamily="34" charset="0"/>
                <a:ea typeface="MS PGothic" panose="020B0600070205080204" pitchFamily="34" charset="-128"/>
              </a:defRPr>
            </a:lvl3pPr>
            <a:lvl4pPr marL="1600200" indent="-228600" defTabSz="577850" eaLnBrk="0" hangingPunct="0">
              <a:defRPr sz="2400">
                <a:solidFill>
                  <a:schemeClr val="tx1"/>
                </a:solidFill>
                <a:latin typeface="Calibri" panose="020F0502020204030204" pitchFamily="34" charset="0"/>
                <a:ea typeface="MS PGothic" panose="020B0600070205080204" pitchFamily="34" charset="-128"/>
              </a:defRPr>
            </a:lvl4pPr>
            <a:lvl5pPr marL="2057400" indent="-228600" defTabSz="57785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1" eaLnBrk="1" fontAlgn="base" hangingPunct="1">
              <a:lnSpc>
                <a:spcPct val="90000"/>
              </a:lnSpc>
              <a:spcBef>
                <a:spcPct val="0"/>
              </a:spcBef>
              <a:spcAft>
                <a:spcPts val="300"/>
              </a:spcAft>
              <a:buFontTx/>
              <a:buChar char="•"/>
              <a:defRPr/>
            </a:pPr>
            <a:endParaRPr lang="en-US" altLang="en-US" sz="12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7" name="Freeform 6"/>
          <p:cNvSpPr/>
          <p:nvPr/>
        </p:nvSpPr>
        <p:spPr bwMode="auto">
          <a:xfrm>
            <a:off x="0" y="144904"/>
            <a:ext cx="4870707" cy="1999248"/>
          </a:xfrm>
          <a:custGeom>
            <a:avLst/>
            <a:gdLst>
              <a:gd name="connsiteX0" fmla="*/ 0 w 3086709"/>
              <a:gd name="connsiteY0" fmla="*/ 199949 h 1999488"/>
              <a:gd name="connsiteX1" fmla="*/ 199949 w 3086709"/>
              <a:gd name="connsiteY1" fmla="*/ 0 h 1999488"/>
              <a:gd name="connsiteX2" fmla="*/ 2886760 w 3086709"/>
              <a:gd name="connsiteY2" fmla="*/ 0 h 1999488"/>
              <a:gd name="connsiteX3" fmla="*/ 3086709 w 3086709"/>
              <a:gd name="connsiteY3" fmla="*/ 199949 h 1999488"/>
              <a:gd name="connsiteX4" fmla="*/ 3086709 w 3086709"/>
              <a:gd name="connsiteY4" fmla="*/ 1799539 h 1999488"/>
              <a:gd name="connsiteX5" fmla="*/ 2886760 w 3086709"/>
              <a:gd name="connsiteY5" fmla="*/ 1999488 h 1999488"/>
              <a:gd name="connsiteX6" fmla="*/ 199949 w 3086709"/>
              <a:gd name="connsiteY6" fmla="*/ 1999488 h 1999488"/>
              <a:gd name="connsiteX7" fmla="*/ 0 w 3086709"/>
              <a:gd name="connsiteY7" fmla="*/ 1799539 h 1999488"/>
              <a:gd name="connsiteX8" fmla="*/ 0 w 3086709"/>
              <a:gd name="connsiteY8" fmla="*/ 199949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709" h="1999488">
                <a:moveTo>
                  <a:pt x="0" y="199949"/>
                </a:moveTo>
                <a:cubicBezTo>
                  <a:pt x="0" y="89520"/>
                  <a:pt x="89520" y="0"/>
                  <a:pt x="199949" y="0"/>
                </a:cubicBezTo>
                <a:lnTo>
                  <a:pt x="2886760" y="0"/>
                </a:lnTo>
                <a:cubicBezTo>
                  <a:pt x="2997189" y="0"/>
                  <a:pt x="3086709" y="89520"/>
                  <a:pt x="3086709" y="199949"/>
                </a:cubicBezTo>
                <a:lnTo>
                  <a:pt x="3086709" y="1799539"/>
                </a:lnTo>
                <a:cubicBezTo>
                  <a:pt x="3086709" y="1909968"/>
                  <a:pt x="2997189" y="1999488"/>
                  <a:pt x="2886760" y="1999488"/>
                </a:cubicBezTo>
                <a:lnTo>
                  <a:pt x="199949" y="1999488"/>
                </a:lnTo>
                <a:cubicBezTo>
                  <a:pt x="89520" y="1999488"/>
                  <a:pt x="0" y="1909968"/>
                  <a:pt x="0" y="1799539"/>
                </a:cubicBezTo>
                <a:lnTo>
                  <a:pt x="0" y="199949"/>
                </a:ln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rgbClr r="0" g="0" b="0"/>
          </a:lnRef>
          <a:fillRef idx="1">
            <a:scrgbClr r="0" g="0" b="0"/>
          </a:fillRef>
          <a:effectRef idx="2">
            <a:scrgbClr r="0" g="0" b="0"/>
          </a:effectRef>
          <a:fontRef idx="minor">
            <a:schemeClr val="dk1">
              <a:hueOff val="0"/>
              <a:satOff val="0"/>
              <a:lumOff val="0"/>
              <a:alphaOff val="0"/>
            </a:schemeClr>
          </a:fontRef>
        </p:style>
        <p:txBody>
          <a:bodyPr lIns="914400" tIns="91440" bIns="91440"/>
          <a:lstStyle>
            <a:lvl1pPr marL="342900" indent="-342900" defTabSz="577850" eaLnBrk="0" hangingPunct="0">
              <a:defRPr sz="2400">
                <a:solidFill>
                  <a:schemeClr val="tx1"/>
                </a:solidFill>
                <a:latin typeface="Calibri" panose="020F0502020204030204" pitchFamily="34" charset="0"/>
                <a:ea typeface="MS PGothic" panose="020B0600070205080204" pitchFamily="34" charset="-128"/>
              </a:defRPr>
            </a:lvl1pPr>
            <a:lvl2pPr marL="114300" indent="-114300" defTabSz="5778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defTabSz="577850" eaLnBrk="0" hangingPunct="0">
              <a:defRPr sz="2400">
                <a:solidFill>
                  <a:schemeClr val="tx1"/>
                </a:solidFill>
                <a:latin typeface="Calibri" panose="020F0502020204030204" pitchFamily="34" charset="0"/>
                <a:ea typeface="MS PGothic" panose="020B0600070205080204" pitchFamily="34" charset="-128"/>
              </a:defRPr>
            </a:lvl3pPr>
            <a:lvl4pPr marL="1600200" indent="-228600" defTabSz="577850" eaLnBrk="0" hangingPunct="0">
              <a:defRPr sz="2400">
                <a:solidFill>
                  <a:schemeClr val="tx1"/>
                </a:solidFill>
                <a:latin typeface="Calibri" panose="020F0502020204030204" pitchFamily="34" charset="0"/>
                <a:ea typeface="MS PGothic" panose="020B0600070205080204" pitchFamily="34" charset="-128"/>
              </a:defRPr>
            </a:lvl4pPr>
            <a:lvl5pPr marL="2057400" indent="-228600" defTabSz="57785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1" eaLnBrk="1" fontAlgn="base" hangingPunct="1">
              <a:lnSpc>
                <a:spcPct val="90000"/>
              </a:lnSpc>
              <a:spcBef>
                <a:spcPct val="0"/>
              </a:spcBef>
              <a:spcAft>
                <a:spcPct val="15000"/>
              </a:spcAft>
              <a:buFontTx/>
              <a:buChar char="•"/>
              <a:defRPr/>
            </a:pPr>
            <a:endParaRPr lang="en-US" altLang="en-US" sz="14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8" name="Freeform 7"/>
          <p:cNvSpPr/>
          <p:nvPr/>
        </p:nvSpPr>
        <p:spPr bwMode="auto">
          <a:xfrm>
            <a:off x="42816" y="4721216"/>
            <a:ext cx="5199238" cy="1999248"/>
          </a:xfrm>
          <a:custGeom>
            <a:avLst/>
            <a:gdLst>
              <a:gd name="connsiteX0" fmla="*/ 0 w 3086709"/>
              <a:gd name="connsiteY0" fmla="*/ 199949 h 1999488"/>
              <a:gd name="connsiteX1" fmla="*/ 199949 w 3086709"/>
              <a:gd name="connsiteY1" fmla="*/ 0 h 1999488"/>
              <a:gd name="connsiteX2" fmla="*/ 2886760 w 3086709"/>
              <a:gd name="connsiteY2" fmla="*/ 0 h 1999488"/>
              <a:gd name="connsiteX3" fmla="*/ 3086709 w 3086709"/>
              <a:gd name="connsiteY3" fmla="*/ 199949 h 1999488"/>
              <a:gd name="connsiteX4" fmla="*/ 3086709 w 3086709"/>
              <a:gd name="connsiteY4" fmla="*/ 1799539 h 1999488"/>
              <a:gd name="connsiteX5" fmla="*/ 2886760 w 3086709"/>
              <a:gd name="connsiteY5" fmla="*/ 1999488 h 1999488"/>
              <a:gd name="connsiteX6" fmla="*/ 199949 w 3086709"/>
              <a:gd name="connsiteY6" fmla="*/ 1999488 h 1999488"/>
              <a:gd name="connsiteX7" fmla="*/ 0 w 3086709"/>
              <a:gd name="connsiteY7" fmla="*/ 1799539 h 1999488"/>
              <a:gd name="connsiteX8" fmla="*/ 0 w 3086709"/>
              <a:gd name="connsiteY8" fmla="*/ 199949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709" h="1999488">
                <a:moveTo>
                  <a:pt x="0" y="199949"/>
                </a:moveTo>
                <a:cubicBezTo>
                  <a:pt x="0" y="89520"/>
                  <a:pt x="89520" y="0"/>
                  <a:pt x="199949" y="0"/>
                </a:cubicBezTo>
                <a:lnTo>
                  <a:pt x="2886760" y="0"/>
                </a:lnTo>
                <a:cubicBezTo>
                  <a:pt x="2997189" y="0"/>
                  <a:pt x="3086709" y="89520"/>
                  <a:pt x="3086709" y="199949"/>
                </a:cubicBezTo>
                <a:lnTo>
                  <a:pt x="3086709" y="1799539"/>
                </a:lnTo>
                <a:cubicBezTo>
                  <a:pt x="3086709" y="1909968"/>
                  <a:pt x="2997189" y="1999488"/>
                  <a:pt x="2886760" y="1999488"/>
                </a:cubicBezTo>
                <a:lnTo>
                  <a:pt x="199949" y="1999488"/>
                </a:lnTo>
                <a:cubicBezTo>
                  <a:pt x="89520" y="1999488"/>
                  <a:pt x="0" y="1909968"/>
                  <a:pt x="0" y="1799539"/>
                </a:cubicBezTo>
                <a:lnTo>
                  <a:pt x="0" y="199949"/>
                </a:lnTo>
                <a:close/>
              </a:path>
            </a:pathLst>
          </a:custGeom>
          <a:solidFill>
            <a:srgbClr val="0070C0">
              <a:alpha val="9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rgbClr r="0" g="0" b="0"/>
          </a:lnRef>
          <a:fillRef idx="1">
            <a:scrgbClr r="0" g="0" b="0"/>
          </a:fillRef>
          <a:effectRef idx="2">
            <a:scrgbClr r="0" g="0" b="0"/>
          </a:effectRef>
          <a:fontRef idx="minor">
            <a:schemeClr val="dk1">
              <a:hueOff val="0"/>
              <a:satOff val="0"/>
              <a:lumOff val="0"/>
              <a:alphaOff val="0"/>
            </a:schemeClr>
          </a:fontRef>
        </p:style>
        <p:txBody>
          <a:bodyPr tIns="91440" bIns="91440"/>
          <a:lstStyle>
            <a:lvl1pPr marL="342900" indent="-342900" defTabSz="577850" eaLnBrk="0" hangingPunct="0">
              <a:defRPr sz="2400">
                <a:solidFill>
                  <a:schemeClr val="tx1"/>
                </a:solidFill>
                <a:latin typeface="Calibri" panose="020F0502020204030204" pitchFamily="34" charset="0"/>
                <a:ea typeface="MS PGothic" panose="020B0600070205080204" pitchFamily="34" charset="-128"/>
              </a:defRPr>
            </a:lvl1pPr>
            <a:lvl2pPr marL="114300" indent="-114300" defTabSz="5778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defTabSz="577850" eaLnBrk="0" hangingPunct="0">
              <a:defRPr sz="2400">
                <a:solidFill>
                  <a:schemeClr val="tx1"/>
                </a:solidFill>
                <a:latin typeface="Calibri" panose="020F0502020204030204" pitchFamily="34" charset="0"/>
                <a:ea typeface="MS PGothic" panose="020B0600070205080204" pitchFamily="34" charset="-128"/>
              </a:defRPr>
            </a:lvl3pPr>
            <a:lvl4pPr marL="1600200" indent="-228600" defTabSz="577850" eaLnBrk="0" hangingPunct="0">
              <a:defRPr sz="2400">
                <a:solidFill>
                  <a:schemeClr val="tx1"/>
                </a:solidFill>
                <a:latin typeface="Calibri" panose="020F0502020204030204" pitchFamily="34" charset="0"/>
                <a:ea typeface="MS PGothic" panose="020B0600070205080204" pitchFamily="34" charset="-128"/>
              </a:defRPr>
            </a:lvl4pPr>
            <a:lvl5pPr marL="2057400" indent="-228600" defTabSz="57785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5778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1" eaLnBrk="1" fontAlgn="base" hangingPunct="1">
              <a:lnSpc>
                <a:spcPct val="90000"/>
              </a:lnSpc>
              <a:spcBef>
                <a:spcPct val="0"/>
              </a:spcBef>
              <a:spcAft>
                <a:spcPct val="15000"/>
              </a:spcAft>
              <a:buFontTx/>
              <a:buChar char="•"/>
              <a:defRPr/>
            </a:pPr>
            <a:endParaRPr lang="en-US" altLang="en-US" sz="14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9" name="Freeform 8"/>
          <p:cNvSpPr/>
          <p:nvPr/>
        </p:nvSpPr>
        <p:spPr bwMode="auto">
          <a:xfrm>
            <a:off x="3320944" y="674408"/>
            <a:ext cx="2705656" cy="2705232"/>
          </a:xfrm>
          <a:custGeom>
            <a:avLst/>
            <a:gdLst>
              <a:gd name="connsiteX0" fmla="*/ 0 w 2705557"/>
              <a:gd name="connsiteY0" fmla="*/ 2705557 h 2705557"/>
              <a:gd name="connsiteX1" fmla="*/ 2705557 w 2705557"/>
              <a:gd name="connsiteY1" fmla="*/ 0 h 2705557"/>
              <a:gd name="connsiteX2" fmla="*/ 2705557 w 2705557"/>
              <a:gd name="connsiteY2" fmla="*/ 2705557 h 2705557"/>
              <a:gd name="connsiteX3" fmla="*/ 0 w 2705557"/>
              <a:gd name="connsiteY3" fmla="*/ 2705557 h 2705557"/>
            </a:gdLst>
            <a:ahLst/>
            <a:cxnLst>
              <a:cxn ang="0">
                <a:pos x="connsiteX0" y="connsiteY0"/>
              </a:cxn>
              <a:cxn ang="0">
                <a:pos x="connsiteX1" y="connsiteY1"/>
              </a:cxn>
              <a:cxn ang="0">
                <a:pos x="connsiteX2" y="connsiteY2"/>
              </a:cxn>
              <a:cxn ang="0">
                <a:pos x="connsiteX3" y="connsiteY3"/>
              </a:cxn>
            </a:cxnLst>
            <a:rect l="l" t="t" r="r" b="b"/>
            <a:pathLst>
              <a:path w="2705557" h="2705557">
                <a:moveTo>
                  <a:pt x="0" y="2705557"/>
                </a:moveTo>
                <a:cubicBezTo>
                  <a:pt x="0" y="1211319"/>
                  <a:pt x="1211319" y="0"/>
                  <a:pt x="2705557" y="0"/>
                </a:cubicBezTo>
                <a:lnTo>
                  <a:pt x="2705557" y="2705557"/>
                </a:lnTo>
                <a:lnTo>
                  <a:pt x="0" y="2705557"/>
                </a:ln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3">
            <a:scrgbClr r="0" g="0" b="0"/>
          </a:fillRef>
          <a:effectRef idx="3">
            <a:scrgbClr r="0" g="0" b="0"/>
          </a:effectRef>
          <a:fontRef idx="minor">
            <a:schemeClr val="lt1"/>
          </a:fontRef>
        </p:style>
        <p:txBody>
          <a:bodyPr tIns="0" rIns="457200" bIns="182880" anchor="b"/>
          <a:lstStyle>
            <a:lvl1pPr defTabSz="1111250" eaLnBrk="0" hangingPunct="0">
              <a:defRPr sz="2400">
                <a:solidFill>
                  <a:schemeClr val="tx1"/>
                </a:solidFill>
                <a:latin typeface="Calibri" panose="020F0502020204030204" pitchFamily="34" charset="0"/>
                <a:ea typeface="MS PGothic" panose="020B0600070205080204" pitchFamily="34" charset="-128"/>
              </a:defRPr>
            </a:lvl1pPr>
            <a:lvl2pPr marL="742950" indent="-285750" defTabSz="11112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defTabSz="1111250" eaLnBrk="0" hangingPunct="0">
              <a:defRPr sz="2400">
                <a:solidFill>
                  <a:schemeClr val="tx1"/>
                </a:solidFill>
                <a:latin typeface="Calibri" panose="020F0502020204030204" pitchFamily="34" charset="0"/>
                <a:ea typeface="MS PGothic" panose="020B0600070205080204" pitchFamily="34" charset="-128"/>
              </a:defRPr>
            </a:lvl3pPr>
            <a:lvl4pPr marL="1600200" indent="-228600" defTabSz="1111250" eaLnBrk="0" hangingPunct="0">
              <a:defRPr sz="2400">
                <a:solidFill>
                  <a:schemeClr val="tx1"/>
                </a:solidFill>
                <a:latin typeface="Calibri" panose="020F0502020204030204" pitchFamily="34" charset="0"/>
                <a:ea typeface="MS PGothic" panose="020B0600070205080204" pitchFamily="34" charset="-128"/>
              </a:defRPr>
            </a:lvl4pPr>
            <a:lvl5pPr marL="2057400" indent="-228600" defTabSz="111125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fontAlgn="base" hangingPunct="1">
              <a:lnSpc>
                <a:spcPct val="90000"/>
              </a:lnSpc>
              <a:spcBef>
                <a:spcPct val="0"/>
              </a:spcBef>
              <a:spcAft>
                <a:spcPct val="35000"/>
              </a:spcAft>
              <a:defRPr/>
            </a:pPr>
            <a:endParaRPr lang="en-US" altLang="en-US" b="1"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0" name="Freeform 9"/>
          <p:cNvSpPr/>
          <p:nvPr/>
        </p:nvSpPr>
        <p:spPr bwMode="auto">
          <a:xfrm>
            <a:off x="6151574" y="720188"/>
            <a:ext cx="2700112" cy="2645959"/>
          </a:xfrm>
          <a:custGeom>
            <a:avLst/>
            <a:gdLst>
              <a:gd name="connsiteX0" fmla="*/ 0 w 2705557"/>
              <a:gd name="connsiteY0" fmla="*/ 2705557 h 2705557"/>
              <a:gd name="connsiteX1" fmla="*/ 2705557 w 2705557"/>
              <a:gd name="connsiteY1" fmla="*/ 0 h 2705557"/>
              <a:gd name="connsiteX2" fmla="*/ 2705557 w 2705557"/>
              <a:gd name="connsiteY2" fmla="*/ 2705557 h 2705557"/>
              <a:gd name="connsiteX3" fmla="*/ 0 w 2705557"/>
              <a:gd name="connsiteY3" fmla="*/ 2705557 h 2705557"/>
            </a:gdLst>
            <a:ahLst/>
            <a:cxnLst>
              <a:cxn ang="0">
                <a:pos x="connsiteX0" y="connsiteY0"/>
              </a:cxn>
              <a:cxn ang="0">
                <a:pos x="connsiteX1" y="connsiteY1"/>
              </a:cxn>
              <a:cxn ang="0">
                <a:pos x="connsiteX2" y="connsiteY2"/>
              </a:cxn>
              <a:cxn ang="0">
                <a:pos x="connsiteX3" y="connsiteY3"/>
              </a:cxn>
            </a:cxnLst>
            <a:rect l="l" t="t" r="r" b="b"/>
            <a:pathLst>
              <a:path w="2705557" h="2705557">
                <a:moveTo>
                  <a:pt x="0" y="0"/>
                </a:moveTo>
                <a:cubicBezTo>
                  <a:pt x="1494238" y="0"/>
                  <a:pt x="2705557" y="1211319"/>
                  <a:pt x="2705557" y="2705557"/>
                </a:cubicBezTo>
                <a:lnTo>
                  <a:pt x="0" y="2705557"/>
                </a:lnTo>
                <a:lnTo>
                  <a:pt x="0" y="0"/>
                </a:lnTo>
                <a:close/>
              </a:path>
            </a:pathLst>
          </a:cu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3">
            <a:scrgbClr r="0" g="0" b="0"/>
          </a:fillRef>
          <a:effectRef idx="3">
            <a:scrgbClr r="0" g="0" b="0"/>
          </a:effectRef>
          <a:fontRef idx="minor">
            <a:schemeClr val="lt1"/>
          </a:fontRef>
        </p:style>
        <p:txBody>
          <a:bodyPr lIns="640080" tIns="0" rIns="0" bIns="182880" anchor="b"/>
          <a:lstStyle>
            <a:lvl1pPr defTabSz="1111250" eaLnBrk="0" hangingPunct="0">
              <a:defRPr sz="2400">
                <a:solidFill>
                  <a:schemeClr val="tx1"/>
                </a:solidFill>
                <a:latin typeface="Calibri" panose="020F0502020204030204" pitchFamily="34" charset="0"/>
                <a:ea typeface="MS PGothic" panose="020B0600070205080204" pitchFamily="34" charset="-128"/>
              </a:defRPr>
            </a:lvl1pPr>
            <a:lvl2pPr marL="742950" indent="-285750" defTabSz="11112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defTabSz="1111250" eaLnBrk="0" hangingPunct="0">
              <a:defRPr sz="2400">
                <a:solidFill>
                  <a:schemeClr val="tx1"/>
                </a:solidFill>
                <a:latin typeface="Calibri" panose="020F0502020204030204" pitchFamily="34" charset="0"/>
                <a:ea typeface="MS PGothic" panose="020B0600070205080204" pitchFamily="34" charset="-128"/>
              </a:defRPr>
            </a:lvl3pPr>
            <a:lvl4pPr marL="1600200" indent="-228600" defTabSz="1111250" eaLnBrk="0" hangingPunct="0">
              <a:defRPr sz="2400">
                <a:solidFill>
                  <a:schemeClr val="tx1"/>
                </a:solidFill>
                <a:latin typeface="Calibri" panose="020F0502020204030204" pitchFamily="34" charset="0"/>
                <a:ea typeface="MS PGothic" panose="020B0600070205080204" pitchFamily="34" charset="-128"/>
              </a:defRPr>
            </a:lvl4pPr>
            <a:lvl5pPr marL="2057400" indent="-228600" defTabSz="111125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914400" eaLnBrk="1" fontAlgn="base" hangingPunct="1">
              <a:lnSpc>
                <a:spcPct val="90000"/>
              </a:lnSpc>
              <a:spcBef>
                <a:spcPct val="0"/>
              </a:spcBef>
              <a:spcAft>
                <a:spcPct val="35000"/>
              </a:spcAft>
              <a:defRPr/>
            </a:pPr>
            <a:endParaRPr lang="en-US" altLang="en-US" sz="2800" b="1"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1" name="Freeform 10"/>
          <p:cNvSpPr/>
          <p:nvPr/>
        </p:nvSpPr>
        <p:spPr bwMode="auto">
          <a:xfrm>
            <a:off x="6151575" y="3491101"/>
            <a:ext cx="2705657" cy="2705233"/>
          </a:xfrm>
          <a:custGeom>
            <a:avLst/>
            <a:gdLst>
              <a:gd name="connsiteX0" fmla="*/ 0 w 2705557"/>
              <a:gd name="connsiteY0" fmla="*/ 2705557 h 2705557"/>
              <a:gd name="connsiteX1" fmla="*/ 2705557 w 2705557"/>
              <a:gd name="connsiteY1" fmla="*/ 0 h 2705557"/>
              <a:gd name="connsiteX2" fmla="*/ 2705557 w 2705557"/>
              <a:gd name="connsiteY2" fmla="*/ 2705557 h 2705557"/>
              <a:gd name="connsiteX3" fmla="*/ 0 w 2705557"/>
              <a:gd name="connsiteY3" fmla="*/ 2705557 h 2705557"/>
            </a:gdLst>
            <a:ahLst/>
            <a:cxnLst>
              <a:cxn ang="0">
                <a:pos x="connsiteX0" y="connsiteY0"/>
              </a:cxn>
              <a:cxn ang="0">
                <a:pos x="connsiteX1" y="connsiteY1"/>
              </a:cxn>
              <a:cxn ang="0">
                <a:pos x="connsiteX2" y="connsiteY2"/>
              </a:cxn>
              <a:cxn ang="0">
                <a:pos x="connsiteX3" y="connsiteY3"/>
              </a:cxn>
            </a:cxnLst>
            <a:rect l="l" t="t" r="r" b="b"/>
            <a:pathLst>
              <a:path w="2705557" h="2705557">
                <a:moveTo>
                  <a:pt x="2705557" y="0"/>
                </a:moveTo>
                <a:cubicBezTo>
                  <a:pt x="2705557" y="1494238"/>
                  <a:pt x="1494238" y="2705557"/>
                  <a:pt x="0" y="2705557"/>
                </a:cubicBezTo>
                <a:lnTo>
                  <a:pt x="0" y="0"/>
                </a:lnTo>
                <a:lnTo>
                  <a:pt x="2705557" y="0"/>
                </a:lnTo>
                <a:close/>
              </a:path>
            </a:pathLst>
          </a:cu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3">
            <a:scrgbClr r="0" g="0" b="0"/>
          </a:fillRef>
          <a:effectRef idx="3">
            <a:scrgbClr r="0" g="0" b="0"/>
          </a:effectRef>
          <a:fontRef idx="minor">
            <a:schemeClr val="lt1"/>
          </a:fontRef>
        </p:style>
        <p:txBody>
          <a:bodyPr lIns="640080" tIns="548640" bIns="0"/>
          <a:lstStyle>
            <a:lvl1pPr defTabSz="1111250" eaLnBrk="0" hangingPunct="0">
              <a:defRPr sz="2400">
                <a:solidFill>
                  <a:schemeClr val="tx1"/>
                </a:solidFill>
                <a:latin typeface="Calibri" panose="020F0502020204030204" pitchFamily="34" charset="0"/>
                <a:ea typeface="MS PGothic" panose="020B0600070205080204" pitchFamily="34" charset="-128"/>
              </a:defRPr>
            </a:lvl1pPr>
            <a:lvl2pPr marL="742950" indent="-285750" defTabSz="11112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defTabSz="1111250" eaLnBrk="0" hangingPunct="0">
              <a:defRPr sz="2400">
                <a:solidFill>
                  <a:schemeClr val="tx1"/>
                </a:solidFill>
                <a:latin typeface="Calibri" panose="020F0502020204030204" pitchFamily="34" charset="0"/>
                <a:ea typeface="MS PGothic" panose="020B0600070205080204" pitchFamily="34" charset="-128"/>
              </a:defRPr>
            </a:lvl3pPr>
            <a:lvl4pPr marL="1600200" indent="-228600" defTabSz="1111250" eaLnBrk="0" hangingPunct="0">
              <a:defRPr sz="2400">
                <a:solidFill>
                  <a:schemeClr val="tx1"/>
                </a:solidFill>
                <a:latin typeface="Calibri" panose="020F0502020204030204" pitchFamily="34" charset="0"/>
                <a:ea typeface="MS PGothic" panose="020B0600070205080204" pitchFamily="34" charset="-128"/>
              </a:defRPr>
            </a:lvl4pPr>
            <a:lvl5pPr marL="2057400" indent="-228600" defTabSz="111125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fontAlgn="base" hangingPunct="1">
              <a:lnSpc>
                <a:spcPct val="90000"/>
              </a:lnSpc>
              <a:spcBef>
                <a:spcPct val="0"/>
              </a:spcBef>
              <a:spcAft>
                <a:spcPct val="35000"/>
              </a:spcAft>
              <a:defRPr/>
            </a:pPr>
            <a:endParaRPr lang="en-US" altLang="en-US"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2" name="Freeform 11"/>
          <p:cNvSpPr/>
          <p:nvPr/>
        </p:nvSpPr>
        <p:spPr bwMode="auto">
          <a:xfrm>
            <a:off x="3320944" y="3491101"/>
            <a:ext cx="2705656" cy="2705232"/>
          </a:xfrm>
          <a:custGeom>
            <a:avLst/>
            <a:gdLst>
              <a:gd name="connsiteX0" fmla="*/ 0 w 2705557"/>
              <a:gd name="connsiteY0" fmla="*/ 2705557 h 2705557"/>
              <a:gd name="connsiteX1" fmla="*/ 2705557 w 2705557"/>
              <a:gd name="connsiteY1" fmla="*/ 0 h 2705557"/>
              <a:gd name="connsiteX2" fmla="*/ 2705557 w 2705557"/>
              <a:gd name="connsiteY2" fmla="*/ 2705557 h 2705557"/>
              <a:gd name="connsiteX3" fmla="*/ 0 w 2705557"/>
              <a:gd name="connsiteY3" fmla="*/ 2705557 h 2705557"/>
            </a:gdLst>
            <a:ahLst/>
            <a:cxnLst>
              <a:cxn ang="0">
                <a:pos x="connsiteX0" y="connsiteY0"/>
              </a:cxn>
              <a:cxn ang="0">
                <a:pos x="connsiteX1" y="connsiteY1"/>
              </a:cxn>
              <a:cxn ang="0">
                <a:pos x="connsiteX2" y="connsiteY2"/>
              </a:cxn>
              <a:cxn ang="0">
                <a:pos x="connsiteX3" y="connsiteY3"/>
              </a:cxn>
            </a:cxnLst>
            <a:rect l="l" t="t" r="r" b="b"/>
            <a:pathLst>
              <a:path w="2705557" h="2705557">
                <a:moveTo>
                  <a:pt x="2705557" y="2705557"/>
                </a:moveTo>
                <a:cubicBezTo>
                  <a:pt x="1211319" y="2705557"/>
                  <a:pt x="0" y="1494238"/>
                  <a:pt x="0" y="0"/>
                </a:cubicBezTo>
                <a:lnTo>
                  <a:pt x="2705557" y="0"/>
                </a:lnTo>
                <a:lnTo>
                  <a:pt x="2705557" y="2705557"/>
                </a:lnTo>
                <a:close/>
              </a:path>
            </a:pathLst>
          </a:custGeom>
          <a:solidFill>
            <a:srgbClr val="00B0F0"/>
          </a:solidFill>
          <a:ln>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3">
            <a:scrgbClr r="0" g="0" b="0"/>
          </a:fillRef>
          <a:effectRef idx="3">
            <a:scrgbClr r="0" g="0" b="0"/>
          </a:effectRef>
          <a:fontRef idx="minor">
            <a:schemeClr val="lt1"/>
          </a:fontRef>
        </p:style>
        <p:txBody>
          <a:bodyPr lIns="640080" tIns="548640" rIns="274320" bIns="0"/>
          <a:lstStyle>
            <a:lvl1pPr defTabSz="1111250" eaLnBrk="0" hangingPunct="0">
              <a:defRPr sz="2400">
                <a:solidFill>
                  <a:schemeClr val="tx1"/>
                </a:solidFill>
                <a:latin typeface="Calibri" panose="020F0502020204030204" pitchFamily="34" charset="0"/>
                <a:ea typeface="MS PGothic" panose="020B0600070205080204" pitchFamily="34" charset="-128"/>
              </a:defRPr>
            </a:lvl1pPr>
            <a:lvl2pPr marL="742950" indent="-285750" defTabSz="11112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defTabSz="1111250" eaLnBrk="0" hangingPunct="0">
              <a:defRPr sz="2400">
                <a:solidFill>
                  <a:schemeClr val="tx1"/>
                </a:solidFill>
                <a:latin typeface="Calibri" panose="020F0502020204030204" pitchFamily="34" charset="0"/>
                <a:ea typeface="MS PGothic" panose="020B0600070205080204" pitchFamily="34" charset="-128"/>
              </a:defRPr>
            </a:lvl3pPr>
            <a:lvl4pPr marL="1600200" indent="-228600" defTabSz="1111250" eaLnBrk="0" hangingPunct="0">
              <a:defRPr sz="2400">
                <a:solidFill>
                  <a:schemeClr val="tx1"/>
                </a:solidFill>
                <a:latin typeface="Calibri" panose="020F0502020204030204" pitchFamily="34" charset="0"/>
                <a:ea typeface="MS PGothic" panose="020B0600070205080204" pitchFamily="34" charset="-128"/>
              </a:defRPr>
            </a:lvl4pPr>
            <a:lvl5pPr marL="2057400" indent="-228600" defTabSz="111125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111125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fontAlgn="base" hangingPunct="1">
              <a:lnSpc>
                <a:spcPct val="90000"/>
              </a:lnSpc>
              <a:spcBef>
                <a:spcPct val="0"/>
              </a:spcBef>
              <a:spcAft>
                <a:spcPct val="35000"/>
              </a:spcAft>
              <a:defRPr/>
            </a:pPr>
            <a:endParaRPr lang="en-US" altLang="en-US" sz="2500" b="1"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grpSp>
        <p:nvGrpSpPr>
          <p:cNvPr id="37915" name="Group 3"/>
          <p:cNvGrpSpPr>
            <a:grpSpLocks/>
          </p:cNvGrpSpPr>
          <p:nvPr/>
        </p:nvGrpSpPr>
        <p:grpSpPr bwMode="auto">
          <a:xfrm>
            <a:off x="5476875" y="2714625"/>
            <a:ext cx="1219200" cy="1371600"/>
            <a:chOff x="3938518" y="2714731"/>
            <a:chExt cx="1218192" cy="1371717"/>
          </a:xfrm>
        </p:grpSpPr>
        <p:sp>
          <p:nvSpPr>
            <p:cNvPr id="13" name="Circular Arrow 12"/>
            <p:cNvSpPr/>
            <p:nvPr/>
          </p:nvSpPr>
          <p:spPr>
            <a:xfrm>
              <a:off x="3938519" y="2714731"/>
              <a:ext cx="1218191" cy="1059297"/>
            </a:xfrm>
            <a:prstGeom prst="circularArrow">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3">
              <a:scrgbClr r="0" g="0" b="0"/>
            </a:fillRef>
            <a:effectRef idx="3">
              <a:scrgbClr r="0" g="0" b="0"/>
            </a:effectRef>
            <a:fontRef idx="minor">
              <a:schemeClr val="lt1"/>
            </a:fontRef>
          </p:style>
        </p:sp>
        <p:sp>
          <p:nvSpPr>
            <p:cNvPr id="14" name="Circular Arrow 13"/>
            <p:cNvSpPr/>
            <p:nvPr/>
          </p:nvSpPr>
          <p:spPr>
            <a:xfrm rot="10800000">
              <a:off x="3938518" y="3027151"/>
              <a:ext cx="1218191" cy="1059297"/>
            </a:xfrm>
            <a:prstGeom prst="circularArrow">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3">
              <a:scrgbClr r="0" g="0" b="0"/>
            </a:fillRef>
            <a:effectRef idx="3">
              <a:scrgbClr r="0" g="0" b="0"/>
            </a:effectRef>
            <a:fontRef idx="minor">
              <a:schemeClr val="lt1"/>
            </a:fontRef>
          </p:style>
        </p:sp>
      </p:grpSp>
      <p:sp>
        <p:nvSpPr>
          <p:cNvPr id="2" name="TextBox 1"/>
          <p:cNvSpPr txBox="1"/>
          <p:nvPr/>
        </p:nvSpPr>
        <p:spPr bwMode="auto">
          <a:xfrm>
            <a:off x="5473920" y="3143108"/>
            <a:ext cx="1224807" cy="5847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3">
            <a:scrgbClr r="0" g="0" b="0"/>
          </a:fillRef>
          <a:effectRef idx="3">
            <a:scrgbClr r="0" g="0" b="0"/>
          </a:effectRef>
          <a:fontRef idx="minor">
            <a:schemeClr val="lt1"/>
          </a:fontRef>
        </p:style>
        <p:txBody>
          <a:bodyPr>
            <a:spAutoFit/>
          </a:bodyPr>
          <a:lstStyle/>
          <a:p>
            <a:pPr algn="ctr" defTabSz="914400" fontAlgn="base">
              <a:spcBef>
                <a:spcPct val="0"/>
              </a:spcBef>
              <a:spcAft>
                <a:spcPct val="0"/>
              </a:spcAft>
              <a:defRPr/>
            </a:pPr>
            <a:r>
              <a:rPr lang="en-US" sz="3200" b="1" dirty="0">
                <a:solidFill>
                  <a:prstClr val="black"/>
                </a:solidFill>
                <a:effectLst>
                  <a:glow rad="139700">
                    <a:prstClr val="white">
                      <a:alpha val="62000"/>
                    </a:prstClr>
                  </a:glow>
                </a:effectLst>
                <a:latin typeface="Arial" panose="020B0604020202020204" pitchFamily="34" charset="0"/>
                <a:cs typeface="Arial" panose="020B0604020202020204" pitchFamily="34" charset="0"/>
              </a:rPr>
              <a:t>SSIP</a:t>
            </a:r>
          </a:p>
        </p:txBody>
      </p:sp>
      <p:sp>
        <p:nvSpPr>
          <p:cNvPr id="37917" name="TextBox 14"/>
          <p:cNvSpPr txBox="1">
            <a:spLocks noChangeArrowheads="1"/>
          </p:cNvSpPr>
          <p:nvPr/>
        </p:nvSpPr>
        <p:spPr bwMode="auto">
          <a:xfrm>
            <a:off x="1718546" y="2349500"/>
            <a:ext cx="1550881"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fontAlgn="base">
              <a:spcBef>
                <a:spcPct val="0"/>
              </a:spcBef>
              <a:spcAft>
                <a:spcPct val="0"/>
              </a:spcAft>
            </a:pPr>
            <a:r>
              <a:rPr lang="en-US" altLang="en-US" sz="2800" b="1" dirty="0" err="1">
                <a:solidFill>
                  <a:srgbClr val="000000"/>
                </a:solidFill>
                <a:latin typeface="Arial" panose="020B0604020202020204" pitchFamily="34" charset="0"/>
                <a:cs typeface="Arial" panose="020B0604020202020204" pitchFamily="34" charset="0"/>
              </a:rPr>
              <a:t>SSIP</a:t>
            </a:r>
            <a:r>
              <a:rPr lang="en-US" altLang="en-US" sz="2800" b="1" dirty="0">
                <a:solidFill>
                  <a:srgbClr val="000000"/>
                </a:solidFill>
                <a:latin typeface="Arial" panose="020B0604020202020204" pitchFamily="34" charset="0"/>
                <a:cs typeface="Arial" panose="020B0604020202020204" pitchFamily="34" charset="0"/>
              </a:rPr>
              <a:t> Phase 1</a:t>
            </a:r>
          </a:p>
        </p:txBody>
      </p:sp>
      <p:sp>
        <p:nvSpPr>
          <p:cNvPr id="37918" name="TextBox 15"/>
          <p:cNvSpPr txBox="1">
            <a:spLocks noChangeArrowheads="1"/>
          </p:cNvSpPr>
          <p:nvPr/>
        </p:nvSpPr>
        <p:spPr bwMode="auto">
          <a:xfrm>
            <a:off x="8856663" y="2311401"/>
            <a:ext cx="25411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fontAlgn="base">
              <a:spcBef>
                <a:spcPct val="0"/>
              </a:spcBef>
              <a:spcAft>
                <a:spcPct val="0"/>
              </a:spcAft>
            </a:pPr>
            <a:r>
              <a:rPr lang="en-US" altLang="en-US" sz="2800" b="1" dirty="0" err="1">
                <a:solidFill>
                  <a:srgbClr val="000000"/>
                </a:solidFill>
                <a:latin typeface="Arial" panose="020B0604020202020204" pitchFamily="34" charset="0"/>
                <a:cs typeface="Arial" panose="020B0604020202020204" pitchFamily="34" charset="0"/>
              </a:rPr>
              <a:t>SSIP</a:t>
            </a:r>
            <a:r>
              <a:rPr lang="en-US" altLang="en-US" sz="2800" b="1" dirty="0">
                <a:solidFill>
                  <a:srgbClr val="000000"/>
                </a:solidFill>
                <a:latin typeface="Arial" panose="020B0604020202020204" pitchFamily="34" charset="0"/>
                <a:cs typeface="Arial" panose="020B0604020202020204" pitchFamily="34" charset="0"/>
              </a:rPr>
              <a:t> </a:t>
            </a:r>
            <a:br>
              <a:rPr lang="en-US" altLang="en-US" sz="2800" b="1" dirty="0">
                <a:solidFill>
                  <a:srgbClr val="000000"/>
                </a:solidFill>
                <a:latin typeface="Arial" panose="020B0604020202020204" pitchFamily="34" charset="0"/>
                <a:cs typeface="Arial" panose="020B0604020202020204" pitchFamily="34" charset="0"/>
              </a:rPr>
            </a:br>
            <a:r>
              <a:rPr lang="en-US" altLang="en-US" sz="2800" b="1" dirty="0" smtClean="0">
                <a:solidFill>
                  <a:srgbClr val="000000"/>
                </a:solidFill>
                <a:latin typeface="Arial" panose="020B0604020202020204" pitchFamily="34" charset="0"/>
                <a:cs typeface="Arial" panose="020B0604020202020204" pitchFamily="34" charset="0"/>
              </a:rPr>
              <a:t>Phases </a:t>
            </a:r>
            <a:r>
              <a:rPr lang="en-US" altLang="en-US" sz="2800" b="1" dirty="0">
                <a:solidFill>
                  <a:srgbClr val="000000"/>
                </a:solidFill>
                <a:latin typeface="Arial" panose="020B0604020202020204" pitchFamily="34" charset="0"/>
                <a:cs typeface="Arial" panose="020B0604020202020204" pitchFamily="34" charset="0"/>
              </a:rPr>
              <a:t>1 &amp; 2</a:t>
            </a:r>
          </a:p>
        </p:txBody>
      </p:sp>
      <p:sp>
        <p:nvSpPr>
          <p:cNvPr id="37919" name="TextBox 16"/>
          <p:cNvSpPr txBox="1">
            <a:spLocks noChangeArrowheads="1"/>
          </p:cNvSpPr>
          <p:nvPr/>
        </p:nvSpPr>
        <p:spPr bwMode="auto">
          <a:xfrm>
            <a:off x="1687136" y="3607719"/>
            <a:ext cx="17973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fontAlgn="base">
              <a:spcBef>
                <a:spcPct val="0"/>
              </a:spcBef>
              <a:spcAft>
                <a:spcPct val="0"/>
              </a:spcAft>
            </a:pPr>
            <a:r>
              <a:rPr lang="en-US" altLang="en-US" sz="2800" b="1" dirty="0" err="1">
                <a:solidFill>
                  <a:srgbClr val="000000"/>
                </a:solidFill>
                <a:latin typeface="Arial" panose="020B0604020202020204" pitchFamily="34" charset="0"/>
                <a:cs typeface="Arial" panose="020B0604020202020204" pitchFamily="34" charset="0"/>
              </a:rPr>
              <a:t>SSIP</a:t>
            </a:r>
            <a:r>
              <a:rPr lang="en-US" altLang="en-US" sz="2800" b="1" dirty="0">
                <a:solidFill>
                  <a:srgbClr val="000000"/>
                </a:solidFill>
                <a:latin typeface="Arial" panose="020B0604020202020204" pitchFamily="34" charset="0"/>
                <a:cs typeface="Arial" panose="020B0604020202020204" pitchFamily="34" charset="0"/>
              </a:rPr>
              <a:t> </a:t>
            </a:r>
            <a:br>
              <a:rPr lang="en-US" altLang="en-US" sz="2800" b="1" dirty="0">
                <a:solidFill>
                  <a:srgbClr val="000000"/>
                </a:solidFill>
                <a:latin typeface="Arial" panose="020B0604020202020204" pitchFamily="34" charset="0"/>
                <a:cs typeface="Arial" panose="020B0604020202020204" pitchFamily="34" charset="0"/>
              </a:rPr>
            </a:br>
            <a:r>
              <a:rPr lang="en-US" altLang="en-US" sz="2800" b="1" dirty="0">
                <a:solidFill>
                  <a:srgbClr val="000000"/>
                </a:solidFill>
                <a:latin typeface="Arial" panose="020B0604020202020204" pitchFamily="34" charset="0"/>
                <a:cs typeface="Arial" panose="020B0604020202020204" pitchFamily="34" charset="0"/>
              </a:rPr>
              <a:t>Phase 3</a:t>
            </a:r>
          </a:p>
        </p:txBody>
      </p:sp>
      <p:sp>
        <p:nvSpPr>
          <p:cNvPr id="37920" name="TextBox 17"/>
          <p:cNvSpPr txBox="1">
            <a:spLocks noChangeArrowheads="1"/>
          </p:cNvSpPr>
          <p:nvPr/>
        </p:nvSpPr>
        <p:spPr bwMode="auto">
          <a:xfrm>
            <a:off x="8879043" y="3508376"/>
            <a:ext cx="2518760"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fontAlgn="base">
              <a:spcBef>
                <a:spcPct val="0"/>
              </a:spcBef>
              <a:spcAft>
                <a:spcPct val="0"/>
              </a:spcAft>
            </a:pPr>
            <a:r>
              <a:rPr lang="en-US" altLang="en-US" sz="2800" b="1" dirty="0" err="1">
                <a:solidFill>
                  <a:srgbClr val="000000"/>
                </a:solidFill>
                <a:latin typeface="Arial" panose="020B0604020202020204" pitchFamily="34" charset="0"/>
                <a:cs typeface="Arial" panose="020B0604020202020204" pitchFamily="34" charset="0"/>
              </a:rPr>
              <a:t>SSIP</a:t>
            </a:r>
            <a:r>
              <a:rPr lang="en-US" altLang="en-US" sz="2800" b="1" dirty="0">
                <a:solidFill>
                  <a:srgbClr val="000000"/>
                </a:solidFill>
                <a:latin typeface="Arial" panose="020B0604020202020204" pitchFamily="34" charset="0"/>
                <a:cs typeface="Arial" panose="020B0604020202020204" pitchFamily="34" charset="0"/>
              </a:rPr>
              <a:t> </a:t>
            </a:r>
            <a:r>
              <a:rPr lang="en-US" altLang="en-US" sz="2800" b="1" dirty="0" smtClean="0">
                <a:solidFill>
                  <a:srgbClr val="000000"/>
                </a:solidFill>
                <a:latin typeface="Arial" panose="020B0604020202020204" pitchFamily="34" charset="0"/>
                <a:cs typeface="Arial" panose="020B0604020202020204" pitchFamily="34" charset="0"/>
              </a:rPr>
              <a:t>Phases </a:t>
            </a:r>
            <a:r>
              <a:rPr lang="en-US" altLang="en-US" sz="2800" b="1" dirty="0">
                <a:solidFill>
                  <a:srgbClr val="000000"/>
                </a:solidFill>
                <a:latin typeface="Arial" panose="020B0604020202020204" pitchFamily="34" charset="0"/>
                <a:cs typeface="Arial" panose="020B0604020202020204" pitchFamily="34" charset="0"/>
              </a:rPr>
              <a:t>1 &amp; 2</a:t>
            </a:r>
          </a:p>
        </p:txBody>
      </p:sp>
      <p:sp>
        <p:nvSpPr>
          <p:cNvPr id="3" name="TextBox 2"/>
          <p:cNvSpPr txBox="1"/>
          <p:nvPr/>
        </p:nvSpPr>
        <p:spPr>
          <a:xfrm>
            <a:off x="6254750" y="1625600"/>
            <a:ext cx="2432050" cy="1385888"/>
          </a:xfrm>
          <a:prstGeom prst="rect">
            <a:avLst/>
          </a:prstGeom>
          <a:noFill/>
        </p:spPr>
        <p:txBody>
          <a:bodyPr>
            <a:spAutoFit/>
          </a:bodyPr>
          <a:lstStyle/>
          <a:p>
            <a:pPr defTabSz="914400" fontAlgn="base">
              <a:spcBef>
                <a:spcPct val="0"/>
              </a:spcBef>
              <a:spcAft>
                <a:spcPct val="0"/>
              </a:spcAft>
              <a:defRPr/>
            </a:pPr>
            <a:r>
              <a:rPr lang="en-US" altLang="en-US" sz="2800" b="1" dirty="0">
                <a:solidFill>
                  <a:prstClr val="black"/>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Why is this Happening ?</a:t>
            </a:r>
          </a:p>
          <a:p>
            <a:pPr defTabSz="914400" fontAlgn="base">
              <a:spcBef>
                <a:spcPct val="0"/>
              </a:spcBef>
              <a:spcAft>
                <a:spcPct val="0"/>
              </a:spcAft>
              <a:defRPr/>
            </a:pPr>
            <a:endParaRPr lang="en-US" sz="2800" dirty="0">
              <a:solidFill>
                <a:prstClr val="black"/>
              </a:solidFill>
              <a:ea typeface="MS PGothic" panose="020B0600070205080204" pitchFamily="34" charset="-128"/>
            </a:endParaRPr>
          </a:p>
        </p:txBody>
      </p:sp>
      <p:sp>
        <p:nvSpPr>
          <p:cNvPr id="37922" name="TextBox 3"/>
          <p:cNvSpPr txBox="1">
            <a:spLocks noChangeArrowheads="1"/>
          </p:cNvSpPr>
          <p:nvPr/>
        </p:nvSpPr>
        <p:spPr bwMode="auto">
          <a:xfrm>
            <a:off x="3902076" y="1680368"/>
            <a:ext cx="21240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fontAlgn="base">
              <a:spcBef>
                <a:spcPct val="0"/>
              </a:spcBef>
              <a:spcAft>
                <a:spcPct val="0"/>
              </a:spcAft>
            </a:pPr>
            <a:r>
              <a:rPr lang="en-US" altLang="en-US" sz="2800" b="1">
                <a:solidFill>
                  <a:prstClr val="black"/>
                </a:solidFill>
                <a:latin typeface="Arial" panose="020B0604020202020204" pitchFamily="34" charset="0"/>
                <a:cs typeface="Arial" panose="020B0604020202020204" pitchFamily="34" charset="0"/>
              </a:rPr>
              <a:t>What is the Problem ?</a:t>
            </a:r>
          </a:p>
        </p:txBody>
      </p:sp>
      <p:sp>
        <p:nvSpPr>
          <p:cNvPr id="15" name="TextBox 14"/>
          <p:cNvSpPr txBox="1"/>
          <p:nvPr/>
        </p:nvSpPr>
        <p:spPr>
          <a:xfrm>
            <a:off x="6292851" y="3952875"/>
            <a:ext cx="2174875" cy="1816100"/>
          </a:xfrm>
          <a:prstGeom prst="rect">
            <a:avLst/>
          </a:prstGeom>
          <a:noFill/>
        </p:spPr>
        <p:txBody>
          <a:bodyPr>
            <a:spAutoFit/>
          </a:bodyPr>
          <a:lstStyle/>
          <a:p>
            <a:pPr defTabSz="914400" fontAlgn="base">
              <a:spcBef>
                <a:spcPct val="0"/>
              </a:spcBef>
              <a:spcAft>
                <a:spcPct val="0"/>
              </a:spcAft>
              <a:defRPr/>
            </a:pPr>
            <a:r>
              <a:rPr lang="en-US" altLang="en-US" sz="2800" b="1"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What shall we do about it?</a:t>
            </a:r>
          </a:p>
          <a:p>
            <a:pPr defTabSz="914400" fontAlgn="base">
              <a:spcBef>
                <a:spcPct val="0"/>
              </a:spcBef>
              <a:spcAft>
                <a:spcPct val="0"/>
              </a:spcAft>
              <a:defRPr/>
            </a:pPr>
            <a:endParaRPr lang="en-US" sz="280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37924" name="TextBox 15"/>
          <p:cNvSpPr txBox="1">
            <a:spLocks noChangeArrowheads="1"/>
          </p:cNvSpPr>
          <p:nvPr/>
        </p:nvSpPr>
        <p:spPr bwMode="auto">
          <a:xfrm>
            <a:off x="3903664" y="3554413"/>
            <a:ext cx="19526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fontAlgn="base">
              <a:spcBef>
                <a:spcPct val="0"/>
              </a:spcBef>
              <a:spcAft>
                <a:spcPct val="0"/>
              </a:spcAft>
            </a:pPr>
            <a:r>
              <a:rPr lang="en-US" altLang="en-US" sz="2800">
                <a:solidFill>
                  <a:prstClr val="white"/>
                </a:solidFill>
                <a:latin typeface="Arial" panose="020B0604020202020204" pitchFamily="34" charset="0"/>
                <a:cs typeface="Arial" panose="020B0604020202020204" pitchFamily="34" charset="0"/>
              </a:rPr>
              <a:t>How Well is the Solution Working?</a:t>
            </a:r>
          </a:p>
        </p:txBody>
      </p:sp>
      <p:sp>
        <p:nvSpPr>
          <p:cNvPr id="17" name="TextBox 16"/>
          <p:cNvSpPr txBox="1"/>
          <p:nvPr/>
        </p:nvSpPr>
        <p:spPr>
          <a:xfrm>
            <a:off x="42816" y="245417"/>
            <a:ext cx="3760834" cy="2268313"/>
          </a:xfrm>
          <a:prstGeom prst="rect">
            <a:avLst/>
          </a:prstGeom>
          <a:noFill/>
        </p:spPr>
        <p:txBody>
          <a:bodyPr wrap="square">
            <a:spAutoFit/>
          </a:bodyPr>
          <a:lstStyle/>
          <a:p>
            <a:pPr marL="0" lvl="1" defTabSz="914400" fontAlgn="base">
              <a:lnSpc>
                <a:spcPct val="90000"/>
              </a:lnSpc>
              <a:spcBef>
                <a:spcPct val="0"/>
              </a:spcBef>
              <a:spcAft>
                <a:spcPct val="15000"/>
              </a:spcAft>
              <a:buFontTx/>
              <a:buChar char="•"/>
              <a:defRPr/>
            </a:pPr>
            <a:r>
              <a:rPr lang="en-US" altLang="en-US" sz="28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 Initiate </a:t>
            </a:r>
            <a:r>
              <a:rPr lang="en-US" altLang="en-US" sz="2800" i="1"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Data Analysis</a:t>
            </a:r>
          </a:p>
          <a:p>
            <a:pPr marL="0" lvl="1" defTabSz="914400" fontAlgn="base">
              <a:lnSpc>
                <a:spcPct val="90000"/>
              </a:lnSpc>
              <a:spcBef>
                <a:spcPct val="0"/>
              </a:spcBef>
              <a:spcAft>
                <a:spcPct val="15000"/>
              </a:spcAft>
              <a:buFontTx/>
              <a:buChar char="•"/>
              <a:defRPr/>
            </a:pPr>
            <a:r>
              <a:rPr lang="en-US" altLang="en-US" sz="28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 Conduct broad </a:t>
            </a:r>
            <a:r>
              <a:rPr lang="en-US" altLang="en-US" sz="2800" i="1"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Infrastructure Analysis</a:t>
            </a:r>
          </a:p>
          <a:p>
            <a:pPr marL="0" lvl="1" defTabSz="914400" fontAlgn="base">
              <a:lnSpc>
                <a:spcPct val="90000"/>
              </a:lnSpc>
              <a:spcBef>
                <a:spcPct val="0"/>
              </a:spcBef>
              <a:spcAft>
                <a:spcPct val="15000"/>
              </a:spcAft>
              <a:buFontTx/>
              <a:buChar char="•"/>
              <a:defRPr/>
            </a:pPr>
            <a:r>
              <a:rPr lang="en-US" altLang="en-US" sz="28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 Identify problem area</a:t>
            </a:r>
          </a:p>
          <a:p>
            <a:pPr defTabSz="914400" fontAlgn="base">
              <a:spcBef>
                <a:spcPct val="0"/>
              </a:spcBef>
              <a:spcAft>
                <a:spcPct val="0"/>
              </a:spcAft>
              <a:defRPr/>
            </a:pPr>
            <a:endParaRPr lang="en-US" sz="2800" dirty="0">
              <a:solidFill>
                <a:prstClr val="black"/>
              </a:solidFill>
              <a:ea typeface="MS PGothic" panose="020B0600070205080204" pitchFamily="34" charset="-128"/>
            </a:endParaRPr>
          </a:p>
        </p:txBody>
      </p:sp>
      <p:sp>
        <p:nvSpPr>
          <p:cNvPr id="19" name="TextBox 18"/>
          <p:cNvSpPr txBox="1"/>
          <p:nvPr/>
        </p:nvSpPr>
        <p:spPr>
          <a:xfrm>
            <a:off x="8148835" y="1250504"/>
            <a:ext cx="4305300" cy="1089529"/>
          </a:xfrm>
          <a:prstGeom prst="rect">
            <a:avLst/>
          </a:prstGeom>
          <a:noFill/>
        </p:spPr>
        <p:txBody>
          <a:bodyPr wrap="square">
            <a:spAutoFit/>
          </a:bodyPr>
          <a:lstStyle/>
          <a:p>
            <a:pPr lvl="1" defTabSz="914400" fontAlgn="base">
              <a:lnSpc>
                <a:spcPct val="90000"/>
              </a:lnSpc>
              <a:spcBef>
                <a:spcPct val="0"/>
              </a:spcBef>
              <a:spcAft>
                <a:spcPct val="15000"/>
              </a:spcAft>
              <a:buFontTx/>
              <a:buChar char="•"/>
              <a:defRPr/>
            </a:pPr>
            <a:r>
              <a:rPr lang="en-US" altLang="en-US" sz="2400" dirty="0">
                <a:solidFill>
                  <a:srgbClr val="000000"/>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 For each factor, ID barriers &amp; leverage points for improvement</a:t>
            </a:r>
          </a:p>
        </p:txBody>
      </p:sp>
      <p:sp>
        <p:nvSpPr>
          <p:cNvPr id="20" name="TextBox 19"/>
          <p:cNvSpPr txBox="1"/>
          <p:nvPr/>
        </p:nvSpPr>
        <p:spPr>
          <a:xfrm>
            <a:off x="8207376" y="4465639"/>
            <a:ext cx="4137024" cy="1089529"/>
          </a:xfrm>
          <a:prstGeom prst="rect">
            <a:avLst/>
          </a:prstGeom>
          <a:noFill/>
        </p:spPr>
        <p:txBody>
          <a:bodyPr wrap="square">
            <a:spAutoFit/>
          </a:bodyPr>
          <a:lstStyle/>
          <a:p>
            <a:pPr lvl="1" defTabSz="914400" fontAlgn="base">
              <a:lnSpc>
                <a:spcPct val="90000"/>
              </a:lnSpc>
              <a:spcBef>
                <a:spcPct val="0"/>
              </a:spcBef>
              <a:spcAft>
                <a:spcPts val="300"/>
              </a:spcAft>
              <a:buFontTx/>
              <a:buChar char="•"/>
              <a:defRPr/>
            </a:pPr>
            <a:r>
              <a:rPr lang="en-US" altLang="en-US" sz="24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Search/evaluate </a:t>
            </a:r>
            <a:br>
              <a:rPr lang="en-US" altLang="en-US" sz="24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br>
            <a:r>
              <a:rPr lang="en-US" altLang="en-US" sz="24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evidence-</a:t>
            </a:r>
            <a:br>
              <a:rPr lang="en-US" altLang="en-US" sz="24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br>
            <a:r>
              <a:rPr lang="en-US" altLang="en-US" sz="24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based solutions </a:t>
            </a:r>
          </a:p>
        </p:txBody>
      </p:sp>
      <p:sp>
        <p:nvSpPr>
          <p:cNvPr id="21" name="TextBox 20"/>
          <p:cNvSpPr txBox="1"/>
          <p:nvPr/>
        </p:nvSpPr>
        <p:spPr>
          <a:xfrm>
            <a:off x="476251" y="4860926"/>
            <a:ext cx="3425826" cy="2203680"/>
          </a:xfrm>
          <a:prstGeom prst="rect">
            <a:avLst/>
          </a:prstGeom>
          <a:noFill/>
        </p:spPr>
        <p:txBody>
          <a:bodyPr wrap="square">
            <a:spAutoFit/>
          </a:bodyPr>
          <a:lstStyle/>
          <a:p>
            <a:pPr marL="0" lvl="1" defTabSz="914400" fontAlgn="base">
              <a:lnSpc>
                <a:spcPct val="90000"/>
              </a:lnSpc>
              <a:spcBef>
                <a:spcPct val="0"/>
              </a:spcBef>
              <a:spcAft>
                <a:spcPct val="15000"/>
              </a:spcAft>
              <a:buFontTx/>
              <a:buChar char="•"/>
              <a:defRPr/>
            </a:pPr>
            <a:r>
              <a:rPr lang="en-US" altLang="en-US" sz="2800" i="1"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 Evaluation </a:t>
            </a:r>
            <a:r>
              <a:rPr lang="en-US" altLang="en-US" sz="28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of progress annually</a:t>
            </a:r>
          </a:p>
          <a:p>
            <a:pPr marL="0" lvl="1" defTabSz="914400" fontAlgn="base">
              <a:lnSpc>
                <a:spcPct val="90000"/>
              </a:lnSpc>
              <a:spcBef>
                <a:spcPct val="0"/>
              </a:spcBef>
              <a:spcAft>
                <a:spcPct val="15000"/>
              </a:spcAft>
              <a:buFontTx/>
              <a:buChar char="•"/>
              <a:defRPr/>
            </a:pPr>
            <a:r>
              <a:rPr lang="en-US" altLang="en-US" sz="28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 Adjust plan as needed</a:t>
            </a:r>
          </a:p>
          <a:p>
            <a:pPr defTabSz="914400" fontAlgn="base">
              <a:spcBef>
                <a:spcPct val="0"/>
              </a:spcBef>
              <a:spcAft>
                <a:spcPct val="0"/>
              </a:spcAft>
              <a:defRPr/>
            </a:pPr>
            <a:endParaRPr lang="en-US" sz="2800" dirty="0">
              <a:solidFill>
                <a:prstClr val="black"/>
              </a:solidFill>
              <a:ea typeface="MS PGothic" panose="020B0600070205080204" pitchFamily="34" charset="-128"/>
            </a:endParaRPr>
          </a:p>
        </p:txBody>
      </p:sp>
      <p:sp>
        <p:nvSpPr>
          <p:cNvPr id="22" name="TextBox 21"/>
          <p:cNvSpPr txBox="1"/>
          <p:nvPr/>
        </p:nvSpPr>
        <p:spPr>
          <a:xfrm>
            <a:off x="7791451" y="5441950"/>
            <a:ext cx="3876810" cy="424732"/>
          </a:xfrm>
          <a:prstGeom prst="rect">
            <a:avLst/>
          </a:prstGeom>
          <a:noFill/>
        </p:spPr>
        <p:txBody>
          <a:bodyPr wrap="square">
            <a:spAutoFit/>
          </a:bodyPr>
          <a:lstStyle/>
          <a:p>
            <a:pPr marL="0" lvl="1" defTabSz="914400" fontAlgn="base">
              <a:lnSpc>
                <a:spcPct val="90000"/>
              </a:lnSpc>
              <a:spcBef>
                <a:spcPct val="0"/>
              </a:spcBef>
              <a:spcAft>
                <a:spcPts val="300"/>
              </a:spcAft>
              <a:buFontTx/>
              <a:buChar char="•"/>
              <a:defRPr/>
            </a:pPr>
            <a:r>
              <a:rPr lang="en-US" altLang="en-US" sz="2400" dirty="0" smtClean="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  Develop </a:t>
            </a:r>
            <a:r>
              <a:rPr lang="en-US" altLang="en-US" sz="24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Action Steps </a:t>
            </a:r>
          </a:p>
        </p:txBody>
      </p:sp>
      <p:sp>
        <p:nvSpPr>
          <p:cNvPr id="23" name="TextBox 22"/>
          <p:cNvSpPr txBox="1"/>
          <p:nvPr/>
        </p:nvSpPr>
        <p:spPr>
          <a:xfrm>
            <a:off x="7560214" y="5846020"/>
            <a:ext cx="4846506" cy="1203406"/>
          </a:xfrm>
          <a:prstGeom prst="rect">
            <a:avLst/>
          </a:prstGeom>
          <a:noFill/>
        </p:spPr>
        <p:txBody>
          <a:bodyPr wrap="square">
            <a:spAutoFit/>
          </a:bodyPr>
          <a:lstStyle/>
          <a:p>
            <a:pPr marL="0" lvl="1" defTabSz="914400" fontAlgn="base">
              <a:lnSpc>
                <a:spcPct val="90000"/>
              </a:lnSpc>
              <a:spcBef>
                <a:spcPct val="0"/>
              </a:spcBef>
              <a:spcAft>
                <a:spcPts val="300"/>
              </a:spcAft>
              <a:buFontTx/>
              <a:buChar char="•"/>
              <a:defRPr/>
            </a:pPr>
            <a:r>
              <a:rPr lang="en-US" altLang="en-US" sz="24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Develop </a:t>
            </a:r>
            <a:r>
              <a:rPr lang="en-US" altLang="en-US" sz="2400" i="1"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Theory of Action</a:t>
            </a:r>
          </a:p>
          <a:p>
            <a:pPr marL="0" lvl="1" defTabSz="914400" fontAlgn="base">
              <a:lnSpc>
                <a:spcPct val="90000"/>
              </a:lnSpc>
              <a:spcBef>
                <a:spcPct val="0"/>
              </a:spcBef>
              <a:spcAft>
                <a:spcPts val="300"/>
              </a:spcAft>
              <a:buFontTx/>
              <a:buChar char="•"/>
              <a:defRPr/>
            </a:pPr>
            <a:r>
              <a:rPr lang="en-US" altLang="en-US" sz="24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Develop </a:t>
            </a:r>
            <a:r>
              <a:rPr lang="en-US" altLang="en-US" sz="2400" i="1"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Plan for </a:t>
            </a:r>
            <a:r>
              <a:rPr lang="en-US" altLang="en-US" sz="2400" i="1" dirty="0" smtClean="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rPr>
              <a:t>Improvement</a:t>
            </a:r>
            <a:endParaRPr lang="en-US" altLang="en-US" sz="2400" dirty="0">
              <a:solidFill>
                <a:prstClr val="white"/>
              </a:solidFill>
              <a:effectLst>
                <a:outerShdw blurRad="38100" dist="38100" dir="2700000" algn="tl">
                  <a:srgbClr val="C0C0C0"/>
                </a:outerShdw>
              </a:effectLst>
              <a:latin typeface="Arial" panose="020B0604020202020204" pitchFamily="34" charset="0"/>
              <a:ea typeface="MS PGothic" panose="020B0600070205080204" pitchFamily="34" charset="-128"/>
              <a:cs typeface="Arial" panose="020B0604020202020204" pitchFamily="34" charset="0"/>
            </a:endParaRPr>
          </a:p>
          <a:p>
            <a:pPr defTabSz="914400" fontAlgn="base">
              <a:spcBef>
                <a:spcPct val="0"/>
              </a:spcBef>
              <a:spcAft>
                <a:spcPct val="0"/>
              </a:spcAft>
              <a:defRPr/>
            </a:pPr>
            <a:endParaRPr lang="en-US" sz="2400" dirty="0">
              <a:solidFill>
                <a:prstClr val="black"/>
              </a:solidFill>
              <a:ea typeface="MS PGothic" panose="020B0600070205080204" pitchFamily="34" charset="-128"/>
            </a:endParaRPr>
          </a:p>
        </p:txBody>
      </p:sp>
      <p:sp>
        <p:nvSpPr>
          <p:cNvPr id="4" name="TextBox 3"/>
          <p:cNvSpPr txBox="1"/>
          <p:nvPr/>
        </p:nvSpPr>
        <p:spPr>
          <a:xfrm>
            <a:off x="3927071" y="6488668"/>
            <a:ext cx="3969947" cy="369332"/>
          </a:xfrm>
          <a:prstGeom prst="rect">
            <a:avLst/>
          </a:prstGeom>
          <a:noFill/>
        </p:spPr>
        <p:txBody>
          <a:bodyPr wrap="square" rtlCol="0">
            <a:spAutoFit/>
          </a:bodyPr>
          <a:lstStyle/>
          <a:p>
            <a:r>
              <a:rPr lang="en-US" dirty="0"/>
              <a:t>Adapted from </a:t>
            </a:r>
            <a:r>
              <a:rPr lang="en-US" dirty="0" err="1"/>
              <a:t>OSEP</a:t>
            </a:r>
            <a:r>
              <a:rPr lang="en-US" dirty="0"/>
              <a:t> presentation</a:t>
            </a:r>
          </a:p>
        </p:txBody>
      </p:sp>
      <p:sp>
        <p:nvSpPr>
          <p:cNvPr id="16" name="TextBox 15"/>
          <p:cNvSpPr txBox="1"/>
          <p:nvPr/>
        </p:nvSpPr>
        <p:spPr>
          <a:xfrm rot="19608170">
            <a:off x="4225190" y="4216547"/>
            <a:ext cx="3763444" cy="1200329"/>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p:spPr>
        <p:txBody>
          <a:bodyPr wrap="square" rtlCol="0">
            <a:spAutoFit/>
          </a:bodyPr>
          <a:lstStyle/>
          <a:p>
            <a:pPr algn="ctr"/>
            <a:r>
              <a:rPr lang="en-US" sz="3600" dirty="0" smtClean="0"/>
              <a:t>Implement Over Time</a:t>
            </a:r>
            <a:endParaRPr lang="en-US" sz="3600" dirty="0"/>
          </a:p>
        </p:txBody>
      </p:sp>
    </p:spTree>
    <p:extLst>
      <p:ext uri="{BB962C8B-B14F-4D97-AF65-F5344CB8AC3E}">
        <p14:creationId xmlns:p14="http://schemas.microsoft.com/office/powerpoint/2010/main" val="27134549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922"/>
                                        </p:tgtEl>
                                        <p:attrNameLst>
                                          <p:attrName>style.visibility</p:attrName>
                                        </p:attrNameLst>
                                      </p:cBhvr>
                                      <p:to>
                                        <p:strVal val="visible"/>
                                      </p:to>
                                    </p:set>
                                    <p:animEffect transition="in" filter="fade">
                                      <p:cBhvr>
                                        <p:cTn id="12" dur="1000"/>
                                        <p:tgtEl>
                                          <p:spTgt spid="37922"/>
                                        </p:tgtEl>
                                      </p:cBhvr>
                                    </p:animEffect>
                                    <p:anim calcmode="lin" valueType="num">
                                      <p:cBhvr>
                                        <p:cTn id="13" dur="1000" fill="hold"/>
                                        <p:tgtEl>
                                          <p:spTgt spid="37922"/>
                                        </p:tgtEl>
                                        <p:attrNameLst>
                                          <p:attrName>ppt_x</p:attrName>
                                        </p:attrNameLst>
                                      </p:cBhvr>
                                      <p:tavLst>
                                        <p:tav tm="0">
                                          <p:val>
                                            <p:strVal val="#ppt_x"/>
                                          </p:val>
                                        </p:tav>
                                        <p:tav tm="100000">
                                          <p:val>
                                            <p:strVal val="#ppt_x"/>
                                          </p:val>
                                        </p:tav>
                                      </p:tavLst>
                                    </p:anim>
                                    <p:anim calcmode="lin" valueType="num">
                                      <p:cBhvr>
                                        <p:cTn id="14" dur="1000" fill="hold"/>
                                        <p:tgtEl>
                                          <p:spTgt spid="379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7917"/>
                                        </p:tgtEl>
                                        <p:attrNameLst>
                                          <p:attrName>style.visibility</p:attrName>
                                        </p:attrNameLst>
                                      </p:cBhvr>
                                      <p:to>
                                        <p:strVal val="visible"/>
                                      </p:to>
                                    </p:set>
                                    <p:anim calcmode="lin" valueType="num">
                                      <p:cBhvr additive="base">
                                        <p:cTn id="27" dur="500" fill="hold"/>
                                        <p:tgtEl>
                                          <p:spTgt spid="37917"/>
                                        </p:tgtEl>
                                        <p:attrNameLst>
                                          <p:attrName>ppt_x</p:attrName>
                                        </p:attrNameLst>
                                      </p:cBhvr>
                                      <p:tavLst>
                                        <p:tav tm="0">
                                          <p:val>
                                            <p:strVal val="#ppt_x"/>
                                          </p:val>
                                        </p:tav>
                                        <p:tav tm="100000">
                                          <p:val>
                                            <p:strVal val="#ppt_x"/>
                                          </p:val>
                                        </p:tav>
                                      </p:tavLst>
                                    </p:anim>
                                    <p:anim calcmode="lin" valueType="num">
                                      <p:cBhvr additive="base">
                                        <p:cTn id="28" dur="500" fill="hold"/>
                                        <p:tgtEl>
                                          <p:spTgt spid="379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918"/>
                                        </p:tgtEl>
                                        <p:attrNameLst>
                                          <p:attrName>style.visibility</p:attrName>
                                        </p:attrNameLst>
                                      </p:cBhvr>
                                      <p:to>
                                        <p:strVal val="visible"/>
                                      </p:to>
                                    </p:set>
                                    <p:anim calcmode="lin" valueType="num">
                                      <p:cBhvr additive="base">
                                        <p:cTn id="57" dur="500" fill="hold"/>
                                        <p:tgtEl>
                                          <p:spTgt spid="37918"/>
                                        </p:tgtEl>
                                        <p:attrNameLst>
                                          <p:attrName>ppt_x</p:attrName>
                                        </p:attrNameLst>
                                      </p:cBhvr>
                                      <p:tavLst>
                                        <p:tav tm="0">
                                          <p:val>
                                            <p:strVal val="#ppt_x"/>
                                          </p:val>
                                        </p:tav>
                                        <p:tav tm="100000">
                                          <p:val>
                                            <p:strVal val="#ppt_x"/>
                                          </p:val>
                                        </p:tav>
                                      </p:tavLst>
                                    </p:anim>
                                    <p:anim calcmode="lin" valueType="num">
                                      <p:cBhvr additive="base">
                                        <p:cTn id="58" dur="500" fill="hold"/>
                                        <p:tgtEl>
                                          <p:spTgt spid="379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7920"/>
                                        </p:tgtEl>
                                        <p:attrNameLst>
                                          <p:attrName>style.visibility</p:attrName>
                                        </p:attrNameLst>
                                      </p:cBhvr>
                                      <p:to>
                                        <p:strVal val="visible"/>
                                      </p:to>
                                    </p:set>
                                    <p:anim calcmode="lin" valueType="num">
                                      <p:cBhvr additive="base">
                                        <p:cTn id="75" dur="500" fill="hold"/>
                                        <p:tgtEl>
                                          <p:spTgt spid="37920"/>
                                        </p:tgtEl>
                                        <p:attrNameLst>
                                          <p:attrName>ppt_x</p:attrName>
                                        </p:attrNameLst>
                                      </p:cBhvr>
                                      <p:tavLst>
                                        <p:tav tm="0">
                                          <p:val>
                                            <p:strVal val="#ppt_x"/>
                                          </p:val>
                                        </p:tav>
                                        <p:tav tm="100000">
                                          <p:val>
                                            <p:strVal val="#ppt_x"/>
                                          </p:val>
                                        </p:tav>
                                      </p:tavLst>
                                    </p:anim>
                                    <p:anim calcmode="lin" valueType="num">
                                      <p:cBhvr additive="base">
                                        <p:cTn id="76" dur="500" fill="hold"/>
                                        <p:tgtEl>
                                          <p:spTgt spid="3792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additive="base">
                                        <p:cTn id="87" dur="500" fill="hold"/>
                                        <p:tgtEl>
                                          <p:spTgt spid="6"/>
                                        </p:tgtEl>
                                        <p:attrNameLst>
                                          <p:attrName>ppt_x</p:attrName>
                                        </p:attrNameLst>
                                      </p:cBhvr>
                                      <p:tavLst>
                                        <p:tav tm="0">
                                          <p:val>
                                            <p:strVal val="#ppt_x"/>
                                          </p:val>
                                        </p:tav>
                                        <p:tav tm="100000">
                                          <p:val>
                                            <p:strVal val="#ppt_x"/>
                                          </p:val>
                                        </p:tav>
                                      </p:tavLst>
                                    </p:anim>
                                    <p:anim calcmode="lin" valueType="num">
                                      <p:cBhvr additive="base">
                                        <p:cTn id="8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7924"/>
                                        </p:tgtEl>
                                        <p:attrNameLst>
                                          <p:attrName>style.visibility</p:attrName>
                                        </p:attrNameLst>
                                      </p:cBhvr>
                                      <p:to>
                                        <p:strVal val="visible"/>
                                      </p:to>
                                    </p:set>
                                    <p:animEffect transition="in" filter="fade">
                                      <p:cBhvr>
                                        <p:cTn id="99" dur="1000"/>
                                        <p:tgtEl>
                                          <p:spTgt spid="37924"/>
                                        </p:tgtEl>
                                      </p:cBhvr>
                                    </p:animEffect>
                                    <p:anim calcmode="lin" valueType="num">
                                      <p:cBhvr>
                                        <p:cTn id="100" dur="1000" fill="hold"/>
                                        <p:tgtEl>
                                          <p:spTgt spid="37924"/>
                                        </p:tgtEl>
                                        <p:attrNameLst>
                                          <p:attrName>ppt_x</p:attrName>
                                        </p:attrNameLst>
                                      </p:cBhvr>
                                      <p:tavLst>
                                        <p:tav tm="0">
                                          <p:val>
                                            <p:strVal val="#ppt_x"/>
                                          </p:val>
                                        </p:tav>
                                        <p:tav tm="100000">
                                          <p:val>
                                            <p:strVal val="#ppt_x"/>
                                          </p:val>
                                        </p:tav>
                                      </p:tavLst>
                                    </p:anim>
                                    <p:anim calcmode="lin" valueType="num">
                                      <p:cBhvr>
                                        <p:cTn id="101" dur="1000" fill="hold"/>
                                        <p:tgtEl>
                                          <p:spTgt spid="37924"/>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1000"/>
                                        <p:tgtEl>
                                          <p:spTgt spid="12"/>
                                        </p:tgtEl>
                                      </p:cBhvr>
                                    </p:animEffect>
                                    <p:anim calcmode="lin" valueType="num">
                                      <p:cBhvr>
                                        <p:cTn id="105" dur="1000" fill="hold"/>
                                        <p:tgtEl>
                                          <p:spTgt spid="12"/>
                                        </p:tgtEl>
                                        <p:attrNameLst>
                                          <p:attrName>ppt_x</p:attrName>
                                        </p:attrNameLst>
                                      </p:cBhvr>
                                      <p:tavLst>
                                        <p:tav tm="0">
                                          <p:val>
                                            <p:strVal val="#ppt_x"/>
                                          </p:val>
                                        </p:tav>
                                        <p:tav tm="100000">
                                          <p:val>
                                            <p:strVal val="#ppt_x"/>
                                          </p:val>
                                        </p:tav>
                                      </p:tavLst>
                                    </p:anim>
                                    <p:anim calcmode="lin" valueType="num">
                                      <p:cBhvr>
                                        <p:cTn id="10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additive="base">
                                        <p:cTn id="111" dur="500" fill="hold"/>
                                        <p:tgtEl>
                                          <p:spTgt spid="21"/>
                                        </p:tgtEl>
                                        <p:attrNameLst>
                                          <p:attrName>ppt_x</p:attrName>
                                        </p:attrNameLst>
                                      </p:cBhvr>
                                      <p:tavLst>
                                        <p:tav tm="0">
                                          <p:val>
                                            <p:strVal val="#ppt_x"/>
                                          </p:val>
                                        </p:tav>
                                        <p:tav tm="100000">
                                          <p:val>
                                            <p:strVal val="#ppt_x"/>
                                          </p:val>
                                        </p:tav>
                                      </p:tavLst>
                                    </p:anim>
                                    <p:anim calcmode="lin" valueType="num">
                                      <p:cBhvr additive="base">
                                        <p:cTn id="112" dur="500" fill="hold"/>
                                        <p:tgtEl>
                                          <p:spTgt spid="21"/>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8"/>
                                        </p:tgtEl>
                                        <p:attrNameLst>
                                          <p:attrName>style.visibility</p:attrName>
                                        </p:attrNameLst>
                                      </p:cBhvr>
                                      <p:to>
                                        <p:strVal val="visible"/>
                                      </p:to>
                                    </p:set>
                                    <p:anim calcmode="lin" valueType="num">
                                      <p:cBhvr additive="base">
                                        <p:cTn id="115" dur="500" fill="hold"/>
                                        <p:tgtEl>
                                          <p:spTgt spid="8"/>
                                        </p:tgtEl>
                                        <p:attrNameLst>
                                          <p:attrName>ppt_x</p:attrName>
                                        </p:attrNameLst>
                                      </p:cBhvr>
                                      <p:tavLst>
                                        <p:tav tm="0">
                                          <p:val>
                                            <p:strVal val="#ppt_x"/>
                                          </p:val>
                                        </p:tav>
                                        <p:tav tm="100000">
                                          <p:val>
                                            <p:strVal val="#ppt_x"/>
                                          </p:val>
                                        </p:tav>
                                      </p:tavLst>
                                    </p:anim>
                                    <p:anim calcmode="lin" valueType="num">
                                      <p:cBhvr additive="base">
                                        <p:cTn id="1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7919"/>
                                        </p:tgtEl>
                                        <p:attrNameLst>
                                          <p:attrName>style.visibility</p:attrName>
                                        </p:attrNameLst>
                                      </p:cBhvr>
                                      <p:to>
                                        <p:strVal val="visible"/>
                                      </p:to>
                                    </p:set>
                                    <p:anim calcmode="lin" valueType="num">
                                      <p:cBhvr additive="base">
                                        <p:cTn id="121" dur="500" fill="hold"/>
                                        <p:tgtEl>
                                          <p:spTgt spid="37919"/>
                                        </p:tgtEl>
                                        <p:attrNameLst>
                                          <p:attrName>ppt_x</p:attrName>
                                        </p:attrNameLst>
                                      </p:cBhvr>
                                      <p:tavLst>
                                        <p:tav tm="0">
                                          <p:val>
                                            <p:strVal val="#ppt_x"/>
                                          </p:val>
                                        </p:tav>
                                        <p:tav tm="100000">
                                          <p:val>
                                            <p:strVal val="#ppt_x"/>
                                          </p:val>
                                        </p:tav>
                                      </p:tavLst>
                                    </p:anim>
                                    <p:anim calcmode="lin" valueType="num">
                                      <p:cBhvr additive="base">
                                        <p:cTn id="122" dur="500" fill="hold"/>
                                        <p:tgtEl>
                                          <p:spTgt spid="37919"/>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37915"/>
                                        </p:tgtEl>
                                        <p:attrNameLst>
                                          <p:attrName>style.visibility</p:attrName>
                                        </p:attrNameLst>
                                      </p:cBhvr>
                                      <p:to>
                                        <p:strVal val="visible"/>
                                      </p:to>
                                    </p:set>
                                    <p:anim calcmode="lin" valueType="num">
                                      <p:cBhvr additive="base">
                                        <p:cTn id="127" dur="500" fill="hold"/>
                                        <p:tgtEl>
                                          <p:spTgt spid="37915"/>
                                        </p:tgtEl>
                                        <p:attrNameLst>
                                          <p:attrName>ppt_x</p:attrName>
                                        </p:attrNameLst>
                                      </p:cBhvr>
                                      <p:tavLst>
                                        <p:tav tm="0">
                                          <p:val>
                                            <p:strVal val="#ppt_x"/>
                                          </p:val>
                                        </p:tav>
                                        <p:tav tm="100000">
                                          <p:val>
                                            <p:strVal val="#ppt_x"/>
                                          </p:val>
                                        </p:tav>
                                      </p:tavLst>
                                    </p:anim>
                                    <p:anim calcmode="lin" valueType="num">
                                      <p:cBhvr additive="base">
                                        <p:cTn id="128" dur="500" fill="hold"/>
                                        <p:tgtEl>
                                          <p:spTgt spid="37915"/>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
                                        </p:tgtEl>
                                        <p:attrNameLst>
                                          <p:attrName>style.visibility</p:attrName>
                                        </p:attrNameLst>
                                      </p:cBhvr>
                                      <p:to>
                                        <p:strVal val="visible"/>
                                      </p:to>
                                    </p:set>
                                    <p:anim calcmode="lin" valueType="num">
                                      <p:cBhvr additive="base">
                                        <p:cTn id="131" dur="500" fill="hold"/>
                                        <p:tgtEl>
                                          <p:spTgt spid="2"/>
                                        </p:tgtEl>
                                        <p:attrNameLst>
                                          <p:attrName>ppt_x</p:attrName>
                                        </p:attrNameLst>
                                      </p:cBhvr>
                                      <p:tavLst>
                                        <p:tav tm="0">
                                          <p:val>
                                            <p:strVal val="#ppt_x"/>
                                          </p:val>
                                        </p:tav>
                                        <p:tav tm="100000">
                                          <p:val>
                                            <p:strVal val="#ppt_x"/>
                                          </p:val>
                                        </p:tav>
                                      </p:tavLst>
                                    </p:anim>
                                    <p:anim calcmode="lin" valueType="num">
                                      <p:cBhvr additive="base">
                                        <p:cTn id="1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fade">
                                      <p:cBhvr>
                                        <p:cTn id="137" dur="1000"/>
                                        <p:tgtEl>
                                          <p:spTgt spid="16"/>
                                        </p:tgtEl>
                                      </p:cBhvr>
                                    </p:animEffect>
                                    <p:anim calcmode="lin" valueType="num">
                                      <p:cBhvr>
                                        <p:cTn id="138" dur="1000" fill="hold"/>
                                        <p:tgtEl>
                                          <p:spTgt spid="16"/>
                                        </p:tgtEl>
                                        <p:attrNameLst>
                                          <p:attrName>ppt_x</p:attrName>
                                        </p:attrNameLst>
                                      </p:cBhvr>
                                      <p:tavLst>
                                        <p:tav tm="0">
                                          <p:val>
                                            <p:strVal val="#ppt_x"/>
                                          </p:val>
                                        </p:tav>
                                        <p:tav tm="100000">
                                          <p:val>
                                            <p:strVal val="#ppt_x"/>
                                          </p:val>
                                        </p:tav>
                                      </p:tavLst>
                                    </p:anim>
                                    <p:anim calcmode="lin" valueType="num">
                                      <p:cBhvr>
                                        <p:cTn id="1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6" grpId="0" animBg="1"/>
      <p:bldP spid="7" grpId="0" animBg="1"/>
      <p:bldP spid="8" grpId="0" animBg="1"/>
      <p:bldP spid="9" grpId="0" animBg="1"/>
      <p:bldP spid="10" grpId="0" animBg="1"/>
      <p:bldP spid="11" grpId="0" animBg="1"/>
      <p:bldP spid="12" grpId="0" animBg="1"/>
      <p:bldP spid="2" grpId="0"/>
      <p:bldP spid="37917" grpId="0" animBg="1"/>
      <p:bldP spid="37918" grpId="0"/>
      <p:bldP spid="37919" grpId="0"/>
      <p:bldP spid="37920" grpId="0" animBg="1"/>
      <p:bldP spid="3" grpId="0"/>
      <p:bldP spid="37922" grpId="0"/>
      <p:bldP spid="15" grpId="0"/>
      <p:bldP spid="37924" grpId="0"/>
      <p:bldP spid="17" grpId="0"/>
      <p:bldP spid="19" grpId="0"/>
      <p:bldP spid="20" grpId="0"/>
      <p:bldP spid="21" grpId="0"/>
      <p:bldP spid="22" grpId="0"/>
      <p:bldP spid="23" grpId="0"/>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otched Right Arrow 10"/>
          <p:cNvSpPr/>
          <p:nvPr/>
        </p:nvSpPr>
        <p:spPr bwMode="auto">
          <a:xfrm rot="5400000">
            <a:off x="5226760" y="2558897"/>
            <a:ext cx="1680972" cy="1150418"/>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pitchFamily="18" charset="0"/>
            </a:endParaRPr>
          </a:p>
        </p:txBody>
      </p:sp>
      <p:sp>
        <p:nvSpPr>
          <p:cNvPr id="3" name="Down Arrow Callout 2"/>
          <p:cNvSpPr/>
          <p:nvPr/>
        </p:nvSpPr>
        <p:spPr bwMode="auto">
          <a:xfrm>
            <a:off x="548640" y="182880"/>
            <a:ext cx="3060192" cy="2866644"/>
          </a:xfrm>
          <a:prstGeom prst="downArrowCallou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3600" dirty="0">
                <a:latin typeface="Calibri" panose="020F0502020204030204" pitchFamily="34" charset="0"/>
              </a:rPr>
              <a:t>Data Analysis</a:t>
            </a:r>
          </a:p>
          <a:p>
            <a:pPr algn="ctr" defTabSz="914400" eaLnBrk="0" fontAlgn="base" hangingPunct="0">
              <a:spcBef>
                <a:spcPct val="0"/>
              </a:spcBef>
              <a:spcAft>
                <a:spcPct val="0"/>
              </a:spcAft>
            </a:pPr>
            <a:r>
              <a:rPr lang="en-US" sz="2400" dirty="0">
                <a:latin typeface="Calibri" panose="020F0502020204030204" pitchFamily="34" charset="0"/>
              </a:rPr>
              <a:t>Broad,</a:t>
            </a:r>
          </a:p>
          <a:p>
            <a:pPr algn="ctr" defTabSz="914400" eaLnBrk="0" fontAlgn="base" hangingPunct="0">
              <a:spcBef>
                <a:spcPct val="0"/>
              </a:spcBef>
              <a:spcAft>
                <a:spcPct val="0"/>
              </a:spcAft>
            </a:pPr>
            <a:r>
              <a:rPr lang="en-US" sz="2400" dirty="0">
                <a:latin typeface="Calibri" panose="020F0502020204030204" pitchFamily="34" charset="0"/>
              </a:rPr>
              <a:t>Quantitative, &amp;</a:t>
            </a:r>
          </a:p>
          <a:p>
            <a:pPr algn="ctr" defTabSz="914400" eaLnBrk="0" fontAlgn="base" hangingPunct="0">
              <a:spcBef>
                <a:spcPct val="0"/>
              </a:spcBef>
              <a:spcAft>
                <a:spcPct val="0"/>
              </a:spcAft>
            </a:pPr>
            <a:r>
              <a:rPr lang="en-US" sz="2400" dirty="0">
                <a:latin typeface="Calibri" panose="020F0502020204030204" pitchFamily="34" charset="0"/>
              </a:rPr>
              <a:t>Qualitative</a:t>
            </a:r>
          </a:p>
        </p:txBody>
      </p:sp>
      <p:sp>
        <p:nvSpPr>
          <p:cNvPr id="4" name="Down Arrow Callout 3"/>
          <p:cNvSpPr/>
          <p:nvPr/>
        </p:nvSpPr>
        <p:spPr bwMode="auto">
          <a:xfrm>
            <a:off x="8501634" y="182880"/>
            <a:ext cx="3005328" cy="2866644"/>
          </a:xfrm>
          <a:prstGeom prst="downArrowCallou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3600" dirty="0">
                <a:solidFill>
                  <a:schemeClr val="bg1"/>
                </a:solidFill>
                <a:latin typeface="Calibri" panose="020F0502020204030204" pitchFamily="34" charset="0"/>
              </a:rPr>
              <a:t>Infrastructure Analysis</a:t>
            </a:r>
          </a:p>
          <a:p>
            <a:pPr algn="ctr" defTabSz="914400" eaLnBrk="0" fontAlgn="base" hangingPunct="0">
              <a:spcBef>
                <a:spcPct val="0"/>
              </a:spcBef>
              <a:spcAft>
                <a:spcPct val="0"/>
              </a:spcAft>
            </a:pPr>
            <a:r>
              <a:rPr lang="en-US" sz="2400" dirty="0">
                <a:solidFill>
                  <a:schemeClr val="bg1"/>
                </a:solidFill>
                <a:latin typeface="Calibri" panose="020F0502020204030204" pitchFamily="34" charset="0"/>
              </a:rPr>
              <a:t>Broad, Quantitative, &amp;</a:t>
            </a:r>
          </a:p>
          <a:p>
            <a:pPr algn="ctr" defTabSz="914400" eaLnBrk="0" fontAlgn="base" hangingPunct="0">
              <a:spcBef>
                <a:spcPct val="0"/>
              </a:spcBef>
              <a:spcAft>
                <a:spcPct val="0"/>
              </a:spcAft>
            </a:pPr>
            <a:r>
              <a:rPr lang="en-US" sz="2400" dirty="0">
                <a:solidFill>
                  <a:schemeClr val="bg1"/>
                </a:solidFill>
                <a:latin typeface="Calibri" panose="020F0502020204030204" pitchFamily="34" charset="0"/>
              </a:rPr>
              <a:t>Qualitative</a:t>
            </a:r>
          </a:p>
        </p:txBody>
      </p:sp>
      <p:sp>
        <p:nvSpPr>
          <p:cNvPr id="5" name="Hexagon 4"/>
          <p:cNvSpPr/>
          <p:nvPr/>
        </p:nvSpPr>
        <p:spPr bwMode="auto">
          <a:xfrm>
            <a:off x="548640" y="3049524"/>
            <a:ext cx="10958322" cy="778764"/>
          </a:xfrm>
          <a:prstGeom prst="hexagon">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3600" dirty="0" err="1">
                <a:latin typeface="Calibri" panose="020F0502020204030204" pitchFamily="34" charset="0"/>
              </a:rPr>
              <a:t>SIMR</a:t>
            </a:r>
            <a:r>
              <a:rPr lang="en-US" sz="3600" dirty="0">
                <a:latin typeface="Calibri" panose="020F0502020204030204" pitchFamily="34" charset="0"/>
              </a:rPr>
              <a:t>  -  A Focus for Improvement</a:t>
            </a:r>
          </a:p>
        </p:txBody>
      </p:sp>
      <p:sp>
        <p:nvSpPr>
          <p:cNvPr id="6" name="TextBox 5"/>
          <p:cNvSpPr txBox="1"/>
          <p:nvPr/>
        </p:nvSpPr>
        <p:spPr>
          <a:xfrm>
            <a:off x="4012429" y="182880"/>
            <a:ext cx="4030744" cy="2123658"/>
          </a:xfrm>
          <a:prstGeom prst="rect">
            <a:avLst/>
          </a:prstGeom>
          <a:noFill/>
        </p:spPr>
        <p:txBody>
          <a:bodyPr wrap="square" rtlCol="0">
            <a:spAutoFit/>
          </a:bodyPr>
          <a:lstStyle/>
          <a:p>
            <a:pPr algn="ctr"/>
            <a:r>
              <a:rPr lang="en-US" sz="4400" dirty="0">
                <a:latin typeface="Calibri" panose="020F0502020204030204" pitchFamily="34" charset="0"/>
              </a:rPr>
              <a:t>What are the Problem</a:t>
            </a:r>
            <a:r>
              <a:rPr lang="en-US" sz="4400" u="sng" dirty="0">
                <a:latin typeface="Calibri" panose="020F0502020204030204" pitchFamily="34" charset="0"/>
              </a:rPr>
              <a:t>s</a:t>
            </a:r>
            <a:r>
              <a:rPr lang="en-US" sz="4400" dirty="0">
                <a:latin typeface="Calibri" panose="020F0502020204030204" pitchFamily="34" charset="0"/>
              </a:rPr>
              <a:t> </a:t>
            </a:r>
            <a:r>
              <a:rPr lang="en-US" sz="4400" dirty="0" smtClean="0">
                <a:latin typeface="Calibri" panose="020F0502020204030204" pitchFamily="34" charset="0"/>
              </a:rPr>
              <a:t/>
            </a:r>
            <a:br>
              <a:rPr lang="en-US" sz="4400" dirty="0" smtClean="0">
                <a:latin typeface="Calibri" panose="020F0502020204030204" pitchFamily="34" charset="0"/>
              </a:rPr>
            </a:br>
            <a:r>
              <a:rPr lang="en-US" sz="4400" dirty="0" smtClean="0">
                <a:latin typeface="Calibri" panose="020F0502020204030204" pitchFamily="34" charset="0"/>
              </a:rPr>
              <a:t>(Opportunities)?</a:t>
            </a:r>
            <a:endParaRPr lang="en-US" sz="4400" dirty="0">
              <a:latin typeface="Calibri" panose="020F0502020204030204" pitchFamily="34" charset="0"/>
            </a:endParaRPr>
          </a:p>
        </p:txBody>
      </p:sp>
      <p:sp>
        <p:nvSpPr>
          <p:cNvPr id="7" name="Flowchart: Sequential Access Storage 6"/>
          <p:cNvSpPr/>
          <p:nvPr/>
        </p:nvSpPr>
        <p:spPr bwMode="auto">
          <a:xfrm>
            <a:off x="548640" y="3974592"/>
            <a:ext cx="2365248" cy="2036064"/>
          </a:xfrm>
          <a:prstGeom prst="flowChartMagneticTap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2800" dirty="0">
                <a:latin typeface="Calibri" panose="020F0502020204030204" pitchFamily="34" charset="0"/>
              </a:rPr>
              <a:t>In-Depth Data Analysis</a:t>
            </a:r>
          </a:p>
        </p:txBody>
      </p:sp>
      <p:sp>
        <p:nvSpPr>
          <p:cNvPr id="8" name="Flowchart: Sequential Access Storage 7"/>
          <p:cNvSpPr/>
          <p:nvPr/>
        </p:nvSpPr>
        <p:spPr bwMode="auto">
          <a:xfrm flipH="1">
            <a:off x="8367522" y="3985352"/>
            <a:ext cx="3139440" cy="2036064"/>
          </a:xfrm>
          <a:prstGeom prst="flowChartMagneticTap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2800" dirty="0">
                <a:solidFill>
                  <a:schemeClr val="bg1"/>
                </a:solidFill>
                <a:latin typeface="Calibri" panose="020F0502020204030204" pitchFamily="34" charset="0"/>
              </a:rPr>
              <a:t>In Depth Infrastructure Analysis</a:t>
            </a:r>
          </a:p>
        </p:txBody>
      </p:sp>
      <p:sp>
        <p:nvSpPr>
          <p:cNvPr id="9" name="Flowchart: Punched Tape 8"/>
          <p:cNvSpPr/>
          <p:nvPr/>
        </p:nvSpPr>
        <p:spPr bwMode="auto">
          <a:xfrm>
            <a:off x="3309870" y="4383226"/>
            <a:ext cx="4829578" cy="2426208"/>
          </a:xfrm>
          <a:prstGeom prst="flowChartPunchedTap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4000" dirty="0">
                <a:latin typeface="Calibri" panose="020F0502020204030204" pitchFamily="34" charset="0"/>
              </a:rPr>
              <a:t>Theory of Action</a:t>
            </a:r>
          </a:p>
          <a:p>
            <a:pPr algn="ctr" defTabSz="914400" eaLnBrk="0" fontAlgn="base" hangingPunct="0">
              <a:spcBef>
                <a:spcPct val="0"/>
              </a:spcBef>
              <a:spcAft>
                <a:spcPct val="0"/>
              </a:spcAft>
            </a:pPr>
            <a:r>
              <a:rPr lang="en-US" sz="4800" dirty="0">
                <a:latin typeface="Calibri" panose="020F0502020204030204" pitchFamily="34" charset="0"/>
              </a:rPr>
              <a:t>‘Why’ </a:t>
            </a:r>
            <a:r>
              <a:rPr lang="en-US" sz="2400" dirty="0">
                <a:latin typeface="Calibri" panose="020F0502020204030204" pitchFamily="34" charset="0"/>
              </a:rPr>
              <a:t>We Will Do What We Do</a:t>
            </a:r>
          </a:p>
        </p:txBody>
      </p:sp>
      <p:sp>
        <p:nvSpPr>
          <p:cNvPr id="10" name="TextBox 9"/>
          <p:cNvSpPr txBox="1"/>
          <p:nvPr/>
        </p:nvSpPr>
        <p:spPr>
          <a:xfrm>
            <a:off x="3608832" y="3816096"/>
            <a:ext cx="4669536" cy="553998"/>
          </a:xfrm>
          <a:prstGeom prst="rect">
            <a:avLst/>
          </a:prstGeom>
          <a:noFill/>
        </p:spPr>
        <p:txBody>
          <a:bodyPr wrap="square" rtlCol="0">
            <a:spAutoFit/>
          </a:bodyPr>
          <a:lstStyle/>
          <a:p>
            <a:pPr algn="ctr"/>
            <a:r>
              <a:rPr lang="en-US" sz="3000" dirty="0">
                <a:latin typeface="Calibri" panose="020F0502020204030204" pitchFamily="34" charset="0"/>
              </a:rPr>
              <a:t>What’s a Pivotal Problem?</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851" y="3834205"/>
            <a:ext cx="6207616" cy="3524250"/>
          </a:xfrm>
          <a:prstGeom prst="rect">
            <a:avLst/>
          </a:prstGeom>
        </p:spPr>
      </p:pic>
    </p:spTree>
    <p:extLst>
      <p:ext uri="{BB962C8B-B14F-4D97-AF65-F5344CB8AC3E}">
        <p14:creationId xmlns:p14="http://schemas.microsoft.com/office/powerpoint/2010/main" val="33170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80">
                                          <p:stCondLst>
                                            <p:cond delay="0"/>
                                          </p:stCondLst>
                                        </p:cTn>
                                        <p:tgtEl>
                                          <p:spTgt spid="11"/>
                                        </p:tgtEl>
                                      </p:cBhvr>
                                    </p:animEffect>
                                    <p:anim calcmode="lin" valueType="num">
                                      <p:cBhvr>
                                        <p:cTn id="2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7" dur="26">
                                          <p:stCondLst>
                                            <p:cond delay="650"/>
                                          </p:stCondLst>
                                        </p:cTn>
                                        <p:tgtEl>
                                          <p:spTgt spid="11"/>
                                        </p:tgtEl>
                                      </p:cBhvr>
                                      <p:to x="100000" y="60000"/>
                                    </p:animScale>
                                    <p:animScale>
                                      <p:cBhvr>
                                        <p:cTn id="28" dur="166" decel="50000">
                                          <p:stCondLst>
                                            <p:cond delay="676"/>
                                          </p:stCondLst>
                                        </p:cTn>
                                        <p:tgtEl>
                                          <p:spTgt spid="11"/>
                                        </p:tgtEl>
                                      </p:cBhvr>
                                      <p:to x="100000" y="100000"/>
                                    </p:animScale>
                                    <p:animScale>
                                      <p:cBhvr>
                                        <p:cTn id="29" dur="26">
                                          <p:stCondLst>
                                            <p:cond delay="1312"/>
                                          </p:stCondLst>
                                        </p:cTn>
                                        <p:tgtEl>
                                          <p:spTgt spid="11"/>
                                        </p:tgtEl>
                                      </p:cBhvr>
                                      <p:to x="100000" y="80000"/>
                                    </p:animScale>
                                    <p:animScale>
                                      <p:cBhvr>
                                        <p:cTn id="30" dur="166" decel="50000">
                                          <p:stCondLst>
                                            <p:cond delay="1338"/>
                                          </p:stCondLst>
                                        </p:cTn>
                                        <p:tgtEl>
                                          <p:spTgt spid="11"/>
                                        </p:tgtEl>
                                      </p:cBhvr>
                                      <p:to x="100000" y="100000"/>
                                    </p:animScale>
                                    <p:animScale>
                                      <p:cBhvr>
                                        <p:cTn id="31" dur="26">
                                          <p:stCondLst>
                                            <p:cond delay="1642"/>
                                          </p:stCondLst>
                                        </p:cTn>
                                        <p:tgtEl>
                                          <p:spTgt spid="11"/>
                                        </p:tgtEl>
                                      </p:cBhvr>
                                      <p:to x="100000" y="90000"/>
                                    </p:animScale>
                                    <p:animScale>
                                      <p:cBhvr>
                                        <p:cTn id="32" dur="166" decel="50000">
                                          <p:stCondLst>
                                            <p:cond delay="1668"/>
                                          </p:stCondLst>
                                        </p:cTn>
                                        <p:tgtEl>
                                          <p:spTgt spid="11"/>
                                        </p:tgtEl>
                                      </p:cBhvr>
                                      <p:to x="100000" y="100000"/>
                                    </p:animScale>
                                    <p:animScale>
                                      <p:cBhvr>
                                        <p:cTn id="33" dur="26">
                                          <p:stCondLst>
                                            <p:cond delay="1808"/>
                                          </p:stCondLst>
                                        </p:cTn>
                                        <p:tgtEl>
                                          <p:spTgt spid="11"/>
                                        </p:tgtEl>
                                      </p:cBhvr>
                                      <p:to x="100000" y="95000"/>
                                    </p:animScale>
                                    <p:animScale>
                                      <p:cBhvr>
                                        <p:cTn id="34" dur="166" decel="50000">
                                          <p:stCondLst>
                                            <p:cond delay="1834"/>
                                          </p:stCondLst>
                                        </p:cTn>
                                        <p:tgtEl>
                                          <p:spTgt spid="11"/>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5" presetClass="exit" presetSubtype="0" fill="hold" nodeType="clickEffect">
                                  <p:stCondLst>
                                    <p:cond delay="0"/>
                                  </p:stCondLst>
                                  <p:childTnLst>
                                    <p:animEffect transition="out" filter="fade">
                                      <p:cBhvr>
                                        <p:cTn id="54" dur="2000"/>
                                        <p:tgtEl>
                                          <p:spTgt spid="12"/>
                                        </p:tgtEl>
                                      </p:cBhvr>
                                    </p:animEffect>
                                    <p:anim calcmode="lin" valueType="num">
                                      <p:cBhvr>
                                        <p:cTn id="55"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2000"/>
                                        <p:tgtEl>
                                          <p:spTgt spid="12"/>
                                        </p:tgtEl>
                                        <p:attrNameLst>
                                          <p:attrName>ppt_h</p:attrName>
                                        </p:attrNameLst>
                                      </p:cBhvr>
                                      <p:tavLst>
                                        <p:tav tm="0">
                                          <p:val>
                                            <p:strVal val="ppt_h"/>
                                          </p:val>
                                        </p:tav>
                                        <p:tav tm="100000">
                                          <p:val>
                                            <p:strVal val="ppt_h"/>
                                          </p:val>
                                        </p:tav>
                                      </p:tavLst>
                                    </p:anim>
                                    <p:set>
                                      <p:cBhvr>
                                        <p:cTn id="57" dur="1" fill="hold">
                                          <p:stCondLst>
                                            <p:cond delay="19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ppt_x"/>
                                          </p:val>
                                        </p:tav>
                                        <p:tav tm="100000">
                                          <p:val>
                                            <p:strVal val="#ppt_x"/>
                                          </p:val>
                                        </p:tav>
                                      </p:tavLst>
                                    </p:anim>
                                    <p:anim calcmode="lin" valueType="num">
                                      <p:cBhvr additive="base">
                                        <p:cTn id="6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additive="base">
                                        <p:cTn id="82" dur="500" fill="hold"/>
                                        <p:tgtEl>
                                          <p:spTgt spid="9"/>
                                        </p:tgtEl>
                                        <p:attrNameLst>
                                          <p:attrName>ppt_x</p:attrName>
                                        </p:attrNameLst>
                                      </p:cBhvr>
                                      <p:tavLst>
                                        <p:tav tm="0">
                                          <p:val>
                                            <p:strVal val="#ppt_x"/>
                                          </p:val>
                                        </p:tav>
                                        <p:tav tm="100000">
                                          <p:val>
                                            <p:strVal val="#ppt_x"/>
                                          </p:val>
                                        </p:tav>
                                      </p:tavLst>
                                    </p:anim>
                                    <p:anim calcmode="lin" valueType="num">
                                      <p:cBhvr additive="base">
                                        <p:cTn id="8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4" grpId="0" animBg="1"/>
      <p:bldP spid="5" grpId="0" animBg="1"/>
      <p:bldP spid="7" grpId="0" animBg="1"/>
      <p:bldP spid="8" grpId="0" animBg="1"/>
      <p:bldP spid="9"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16" y="123545"/>
            <a:ext cx="11981890" cy="664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89552" y="4586239"/>
            <a:ext cx="3394632"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Limited = 31 states</a:t>
            </a:r>
          </a:p>
          <a:p>
            <a:r>
              <a:rPr lang="en-US" sz="2800" dirty="0">
                <a:latin typeface="Arial" panose="020B0604020202020204" pitchFamily="34" charset="0"/>
                <a:cs typeface="Arial" panose="020B0604020202020204" pitchFamily="34" charset="0"/>
              </a:rPr>
              <a:t>Broad = 25 states</a:t>
            </a:r>
          </a:p>
          <a:p>
            <a:r>
              <a:rPr lang="en-US" sz="2800" dirty="0">
                <a:latin typeface="Arial" panose="020B0604020202020204" pitchFamily="34" charset="0"/>
                <a:cs typeface="Arial" panose="020B0604020202020204" pitchFamily="34" charset="0"/>
              </a:rPr>
              <a:t>??? = 3 states</a:t>
            </a:r>
          </a:p>
        </p:txBody>
      </p:sp>
      <p:sp>
        <p:nvSpPr>
          <p:cNvPr id="4" name="Rectangle 3"/>
          <p:cNvSpPr/>
          <p:nvPr/>
        </p:nvSpPr>
        <p:spPr>
          <a:xfrm>
            <a:off x="8219092" y="4543356"/>
            <a:ext cx="3242270" cy="1384995"/>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32" y="99452"/>
            <a:ext cx="11975727" cy="6664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50466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ctrTitle"/>
          </p:nvPr>
        </p:nvSpPr>
        <p:spPr>
          <a:xfrm>
            <a:off x="279400" y="3143251"/>
            <a:ext cx="4559300" cy="2571749"/>
          </a:xfrm>
        </p:spPr>
        <p:txBody>
          <a:bodyPr>
            <a:noAutofit/>
          </a:bodyPr>
          <a:lstStyle/>
          <a:p>
            <a:r>
              <a:rPr lang="en-US" sz="6000" dirty="0" smtClean="0">
                <a:solidFill>
                  <a:schemeClr val="bg1"/>
                </a:solidFill>
              </a:rPr>
              <a:t>Any Questions </a:t>
            </a:r>
            <a:br>
              <a:rPr lang="en-US" sz="6000" dirty="0" smtClean="0">
                <a:solidFill>
                  <a:schemeClr val="bg1"/>
                </a:solidFill>
              </a:rPr>
            </a:br>
            <a:r>
              <a:rPr lang="en-US" sz="6000" dirty="0" smtClean="0">
                <a:solidFill>
                  <a:schemeClr val="bg1"/>
                </a:solidFill>
              </a:rPr>
              <a:t>So Far</a:t>
            </a:r>
            <a:endParaRPr lang="en-US" sz="60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197" y="159512"/>
            <a:ext cx="6671056" cy="711911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201" y="159512"/>
            <a:ext cx="6667500" cy="7112000"/>
          </a:xfrm>
          <a:prstGeom prst="rect">
            <a:avLst/>
          </a:prstGeom>
        </p:spPr>
      </p:pic>
    </p:spTree>
    <p:extLst>
      <p:ext uri="{BB962C8B-B14F-4D97-AF65-F5344CB8AC3E}">
        <p14:creationId xmlns:p14="http://schemas.microsoft.com/office/powerpoint/2010/main" val="22112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900"/>
                                        <p:tgtEl>
                                          <p:spTgt spid="3"/>
                                        </p:tgtEl>
                                      </p:cBhvr>
                                    </p:animEffect>
                                  </p:childTnLst>
                                </p:cTn>
                              </p:par>
                              <p:par>
                                <p:cTn id="8" presetID="10" presetClass="entr" presetSubtype="0" fill="hold" nodeType="withEffect">
                                  <p:stCondLst>
                                    <p:cond delay="19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800"/>
                                        <p:tgtEl>
                                          <p:spTgt spid="4"/>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44"/>
            <a:ext cx="12192001" cy="686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0826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0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908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19650" y="804967"/>
            <a:ext cx="5505450" cy="1141413"/>
          </a:xfrm>
        </p:spPr>
        <p:txBody>
          <a:bodyPr/>
          <a:lstStyle/>
          <a:p>
            <a:r>
              <a:rPr lang="en-US" sz="7200" dirty="0"/>
              <a:t>Disclaimer</a:t>
            </a:r>
          </a:p>
        </p:txBody>
      </p:sp>
      <p:sp>
        <p:nvSpPr>
          <p:cNvPr id="3" name="Content Placeholder 2"/>
          <p:cNvSpPr>
            <a:spLocks noGrp="1"/>
          </p:cNvSpPr>
          <p:nvPr>
            <p:ph type="subTitle" idx="1"/>
          </p:nvPr>
        </p:nvSpPr>
        <p:spPr>
          <a:xfrm>
            <a:off x="5292833" y="2050215"/>
            <a:ext cx="4340225" cy="1752600"/>
          </a:xfrm>
        </p:spPr>
        <p:txBody>
          <a:bodyPr/>
          <a:lstStyle/>
          <a:p>
            <a:r>
              <a:rPr lang="en-US" sz="7200" dirty="0"/>
              <a:t>Alan is </a:t>
            </a:r>
            <a:r>
              <a:rPr lang="en-US" sz="7200" u="sng" dirty="0"/>
              <a:t>Not</a:t>
            </a:r>
            <a:r>
              <a:rPr lang="en-US" sz="7200" dirty="0"/>
              <a:t> </a:t>
            </a:r>
            <a:r>
              <a:rPr lang="en-US" sz="7200" dirty="0" err="1"/>
              <a:t>OSEP</a:t>
            </a:r>
            <a:r>
              <a:rPr lang="en-US" sz="7200" dirty="0"/>
              <a:t> !</a:t>
            </a:r>
          </a:p>
        </p:txBody>
      </p:sp>
      <p:sp>
        <p:nvSpPr>
          <p:cNvPr id="4" name="TextBox 3"/>
          <p:cNvSpPr txBox="1"/>
          <p:nvPr/>
        </p:nvSpPr>
        <p:spPr>
          <a:xfrm>
            <a:off x="4056847" y="5606717"/>
            <a:ext cx="8113689" cy="461665"/>
          </a:xfrm>
          <a:prstGeom prst="rect">
            <a:avLst/>
          </a:prstGeom>
          <a:noFill/>
        </p:spPr>
        <p:txBody>
          <a:bodyPr wrap="square" rtlCol="0">
            <a:spAutoFit/>
          </a:bodyPr>
          <a:lstStyle/>
          <a:p>
            <a:r>
              <a:rPr lang="en-US" sz="2400" dirty="0"/>
              <a:t>Adaptations were made from </a:t>
            </a:r>
            <a:r>
              <a:rPr lang="en-US" sz="2400" dirty="0" err="1"/>
              <a:t>OSEP</a:t>
            </a:r>
            <a:r>
              <a:rPr lang="en-US" sz="2400" dirty="0"/>
              <a:t> &amp; other materials…</a:t>
            </a:r>
          </a:p>
        </p:txBody>
      </p:sp>
    </p:spTree>
    <p:custDataLst>
      <p:tags r:id="rId1"/>
    </p:custDataLst>
    <p:extLst>
      <p:ext uri="{BB962C8B-B14F-4D97-AF65-F5344CB8AC3E}">
        <p14:creationId xmlns:p14="http://schemas.microsoft.com/office/powerpoint/2010/main" val="2201398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p:cNvSpPr/>
          <p:nvPr/>
        </p:nvSpPr>
        <p:spPr>
          <a:xfrm>
            <a:off x="1284987" y="3733800"/>
            <a:ext cx="1686813" cy="1686813"/>
          </a:xfrm>
          <a:prstGeom prst="rect">
            <a:avLst/>
          </a:prstGeom>
          <a:blipFill dpi="0" rotWithShape="1">
            <a:blip r:embed="rId3">
              <a:alphaModFix amt="8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endParaRPr>
          </a:p>
        </p:txBody>
      </p:sp>
      <p:sp>
        <p:nvSpPr>
          <p:cNvPr id="105" name="Freeform 14"/>
          <p:cNvSpPr>
            <a:spLocks noEditPoints="1"/>
          </p:cNvSpPr>
          <p:nvPr/>
        </p:nvSpPr>
        <p:spPr bwMode="auto">
          <a:xfrm>
            <a:off x="1458810" y="3768162"/>
            <a:ext cx="1468695" cy="1468695"/>
          </a:xfrm>
          <a:custGeom>
            <a:avLst/>
            <a:gdLst>
              <a:gd name="T0" fmla="*/ 3263 w 4483"/>
              <a:gd name="T1" fmla="*/ 226 h 4483"/>
              <a:gd name="T2" fmla="*/ 3200 w 4483"/>
              <a:gd name="T3" fmla="*/ 669 h 4483"/>
              <a:gd name="T4" fmla="*/ 3570 w 4483"/>
              <a:gd name="T5" fmla="*/ 1012 h 4483"/>
              <a:gd name="T6" fmla="*/ 3995 w 4483"/>
              <a:gd name="T7" fmla="*/ 840 h 4483"/>
              <a:gd name="T8" fmla="*/ 4384 w 4483"/>
              <a:gd name="T9" fmla="*/ 1518 h 4483"/>
              <a:gd name="T10" fmla="*/ 4013 w 4483"/>
              <a:gd name="T11" fmla="*/ 1817 h 4483"/>
              <a:gd name="T12" fmla="*/ 4050 w 4483"/>
              <a:gd name="T13" fmla="*/ 2305 h 4483"/>
              <a:gd name="T14" fmla="*/ 4483 w 4483"/>
              <a:gd name="T15" fmla="*/ 2495 h 4483"/>
              <a:gd name="T16" fmla="*/ 4267 w 4483"/>
              <a:gd name="T17" fmla="*/ 3245 h 4483"/>
              <a:gd name="T18" fmla="*/ 3824 w 4483"/>
              <a:gd name="T19" fmla="*/ 3182 h 4483"/>
              <a:gd name="T20" fmla="*/ 3634 w 4483"/>
              <a:gd name="T21" fmla="*/ 3362 h 4483"/>
              <a:gd name="T22" fmla="*/ 3462 w 4483"/>
              <a:gd name="T23" fmla="*/ 3552 h 4483"/>
              <a:gd name="T24" fmla="*/ 3643 w 4483"/>
              <a:gd name="T25" fmla="*/ 3995 h 4483"/>
              <a:gd name="T26" fmla="*/ 2974 w 4483"/>
              <a:gd name="T27" fmla="*/ 4384 h 4483"/>
              <a:gd name="T28" fmla="*/ 2675 w 4483"/>
              <a:gd name="T29" fmla="*/ 3995 h 4483"/>
              <a:gd name="T30" fmla="*/ 2187 w 4483"/>
              <a:gd name="T31" fmla="*/ 4031 h 4483"/>
              <a:gd name="T32" fmla="*/ 1979 w 4483"/>
              <a:gd name="T33" fmla="*/ 4483 h 4483"/>
              <a:gd name="T34" fmla="*/ 1238 w 4483"/>
              <a:gd name="T35" fmla="*/ 4266 h 4483"/>
              <a:gd name="T36" fmla="*/ 1265 w 4483"/>
              <a:gd name="T37" fmla="*/ 4022 h 4483"/>
              <a:gd name="T38" fmla="*/ 1301 w 4483"/>
              <a:gd name="T39" fmla="*/ 3787 h 4483"/>
              <a:gd name="T40" fmla="*/ 1112 w 4483"/>
              <a:gd name="T41" fmla="*/ 3616 h 4483"/>
              <a:gd name="T42" fmla="*/ 913 w 4483"/>
              <a:gd name="T43" fmla="*/ 3453 h 4483"/>
              <a:gd name="T44" fmla="*/ 479 w 4483"/>
              <a:gd name="T45" fmla="*/ 3634 h 4483"/>
              <a:gd name="T46" fmla="*/ 99 w 4483"/>
              <a:gd name="T47" fmla="*/ 2965 h 4483"/>
              <a:gd name="T48" fmla="*/ 488 w 4483"/>
              <a:gd name="T49" fmla="*/ 2648 h 4483"/>
              <a:gd name="T50" fmla="*/ 452 w 4483"/>
              <a:gd name="T51" fmla="*/ 2160 h 4483"/>
              <a:gd name="T52" fmla="*/ 0 w 4483"/>
              <a:gd name="T53" fmla="*/ 1970 h 4483"/>
              <a:gd name="T54" fmla="*/ 226 w 4483"/>
              <a:gd name="T55" fmla="*/ 1220 h 4483"/>
              <a:gd name="T56" fmla="*/ 452 w 4483"/>
              <a:gd name="T57" fmla="*/ 1256 h 4483"/>
              <a:gd name="T58" fmla="*/ 687 w 4483"/>
              <a:gd name="T59" fmla="*/ 1283 h 4483"/>
              <a:gd name="T60" fmla="*/ 868 w 4483"/>
              <a:gd name="T61" fmla="*/ 1093 h 4483"/>
              <a:gd name="T62" fmla="*/ 1030 w 4483"/>
              <a:gd name="T63" fmla="*/ 895 h 4483"/>
              <a:gd name="T64" fmla="*/ 849 w 4483"/>
              <a:gd name="T65" fmla="*/ 470 h 4483"/>
              <a:gd name="T66" fmla="*/ 1527 w 4483"/>
              <a:gd name="T67" fmla="*/ 90 h 4483"/>
              <a:gd name="T68" fmla="*/ 1835 w 4483"/>
              <a:gd name="T69" fmla="*/ 470 h 4483"/>
              <a:gd name="T70" fmla="*/ 2314 w 4483"/>
              <a:gd name="T71" fmla="*/ 434 h 4483"/>
              <a:gd name="T72" fmla="*/ 2513 w 4483"/>
              <a:gd name="T73" fmla="*/ 0 h 4483"/>
              <a:gd name="T74" fmla="*/ 3263 w 4483"/>
              <a:gd name="T75" fmla="*/ 226 h 4483"/>
              <a:gd name="T76" fmla="*/ 1591 w 4483"/>
              <a:gd name="T77" fmla="*/ 1356 h 4483"/>
              <a:gd name="T78" fmla="*/ 1211 w 4483"/>
              <a:gd name="T79" fmla="*/ 2639 h 4483"/>
              <a:gd name="T80" fmla="*/ 2314 w 4483"/>
              <a:gd name="T81" fmla="*/ 3344 h 4483"/>
              <a:gd name="T82" fmla="*/ 3272 w 4483"/>
              <a:gd name="T83" fmla="*/ 1853 h 4483"/>
              <a:gd name="T84" fmla="*/ 2151 w 4483"/>
              <a:gd name="T85" fmla="*/ 1148 h 4483"/>
              <a:gd name="T86" fmla="*/ 1591 w 4483"/>
              <a:gd name="T87" fmla="*/ 1356 h 4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83" h="4483">
                <a:moveTo>
                  <a:pt x="3263" y="226"/>
                </a:moveTo>
                <a:cubicBezTo>
                  <a:pt x="3242" y="374"/>
                  <a:pt x="3216" y="516"/>
                  <a:pt x="3200" y="669"/>
                </a:cubicBezTo>
                <a:cubicBezTo>
                  <a:pt x="3311" y="795"/>
                  <a:pt x="3452" y="893"/>
                  <a:pt x="3570" y="1012"/>
                </a:cubicBezTo>
                <a:cubicBezTo>
                  <a:pt x="3709" y="952"/>
                  <a:pt x="3854" y="898"/>
                  <a:pt x="3995" y="840"/>
                </a:cubicBezTo>
                <a:cubicBezTo>
                  <a:pt x="4177" y="1014"/>
                  <a:pt x="4280" y="1267"/>
                  <a:pt x="4384" y="1518"/>
                </a:cubicBezTo>
                <a:cubicBezTo>
                  <a:pt x="4277" y="1635"/>
                  <a:pt x="4127" y="1707"/>
                  <a:pt x="4013" y="1817"/>
                </a:cubicBezTo>
                <a:cubicBezTo>
                  <a:pt x="4031" y="1974"/>
                  <a:pt x="4035" y="2145"/>
                  <a:pt x="4050" y="2305"/>
                </a:cubicBezTo>
                <a:cubicBezTo>
                  <a:pt x="4190" y="2373"/>
                  <a:pt x="4344" y="2426"/>
                  <a:pt x="4483" y="2495"/>
                </a:cubicBezTo>
                <a:cubicBezTo>
                  <a:pt x="4452" y="2786"/>
                  <a:pt x="4373" y="3029"/>
                  <a:pt x="4267" y="3245"/>
                </a:cubicBezTo>
                <a:cubicBezTo>
                  <a:pt x="4102" y="3253"/>
                  <a:pt x="3952" y="3160"/>
                  <a:pt x="3824" y="3182"/>
                </a:cubicBezTo>
                <a:cubicBezTo>
                  <a:pt x="3753" y="3194"/>
                  <a:pt x="3680" y="3311"/>
                  <a:pt x="3634" y="3362"/>
                </a:cubicBezTo>
                <a:cubicBezTo>
                  <a:pt x="3572" y="3432"/>
                  <a:pt x="3519" y="3501"/>
                  <a:pt x="3462" y="3552"/>
                </a:cubicBezTo>
                <a:cubicBezTo>
                  <a:pt x="3524" y="3699"/>
                  <a:pt x="3583" y="3847"/>
                  <a:pt x="3643" y="3995"/>
                </a:cubicBezTo>
                <a:cubicBezTo>
                  <a:pt x="3469" y="4174"/>
                  <a:pt x="3224" y="4281"/>
                  <a:pt x="2974" y="4384"/>
                </a:cubicBezTo>
                <a:cubicBezTo>
                  <a:pt x="2859" y="4270"/>
                  <a:pt x="2774" y="4126"/>
                  <a:pt x="2675" y="3995"/>
                </a:cubicBezTo>
                <a:cubicBezTo>
                  <a:pt x="2520" y="4014"/>
                  <a:pt x="2348" y="4017"/>
                  <a:pt x="2187" y="4031"/>
                </a:cubicBezTo>
                <a:cubicBezTo>
                  <a:pt x="2101" y="4165"/>
                  <a:pt x="2057" y="4341"/>
                  <a:pt x="1979" y="4483"/>
                </a:cubicBezTo>
                <a:cubicBezTo>
                  <a:pt x="1692" y="4451"/>
                  <a:pt x="1453" y="4372"/>
                  <a:pt x="1238" y="4266"/>
                </a:cubicBezTo>
                <a:cubicBezTo>
                  <a:pt x="1252" y="4184"/>
                  <a:pt x="1255" y="4103"/>
                  <a:pt x="1265" y="4022"/>
                </a:cubicBezTo>
                <a:cubicBezTo>
                  <a:pt x="1275" y="3942"/>
                  <a:pt x="1317" y="3851"/>
                  <a:pt x="1301" y="3787"/>
                </a:cubicBezTo>
                <a:cubicBezTo>
                  <a:pt x="1286" y="3723"/>
                  <a:pt x="1157" y="3655"/>
                  <a:pt x="1112" y="3616"/>
                </a:cubicBezTo>
                <a:cubicBezTo>
                  <a:pt x="1039" y="3553"/>
                  <a:pt x="984" y="3489"/>
                  <a:pt x="913" y="3453"/>
                </a:cubicBezTo>
                <a:cubicBezTo>
                  <a:pt x="764" y="3509"/>
                  <a:pt x="626" y="3576"/>
                  <a:pt x="479" y="3634"/>
                </a:cubicBezTo>
                <a:cubicBezTo>
                  <a:pt x="302" y="3461"/>
                  <a:pt x="201" y="3212"/>
                  <a:pt x="99" y="2965"/>
                </a:cubicBezTo>
                <a:cubicBezTo>
                  <a:pt x="214" y="2844"/>
                  <a:pt x="360" y="2755"/>
                  <a:pt x="488" y="2648"/>
                </a:cubicBezTo>
                <a:cubicBezTo>
                  <a:pt x="469" y="2492"/>
                  <a:pt x="466" y="2321"/>
                  <a:pt x="452" y="2160"/>
                </a:cubicBezTo>
                <a:cubicBezTo>
                  <a:pt x="313" y="2085"/>
                  <a:pt x="153" y="2031"/>
                  <a:pt x="0" y="1970"/>
                </a:cubicBezTo>
                <a:cubicBezTo>
                  <a:pt x="33" y="1678"/>
                  <a:pt x="115" y="1435"/>
                  <a:pt x="226" y="1220"/>
                </a:cubicBezTo>
                <a:cubicBezTo>
                  <a:pt x="304" y="1228"/>
                  <a:pt x="377" y="1246"/>
                  <a:pt x="452" y="1256"/>
                </a:cubicBezTo>
                <a:cubicBezTo>
                  <a:pt x="528" y="1267"/>
                  <a:pt x="629" y="1297"/>
                  <a:pt x="687" y="1283"/>
                </a:cubicBezTo>
                <a:cubicBezTo>
                  <a:pt x="751" y="1269"/>
                  <a:pt x="825" y="1142"/>
                  <a:pt x="868" y="1093"/>
                </a:cubicBezTo>
                <a:cubicBezTo>
                  <a:pt x="931" y="1021"/>
                  <a:pt x="993" y="964"/>
                  <a:pt x="1030" y="895"/>
                </a:cubicBezTo>
                <a:cubicBezTo>
                  <a:pt x="973" y="750"/>
                  <a:pt x="906" y="615"/>
                  <a:pt x="849" y="470"/>
                </a:cubicBezTo>
                <a:cubicBezTo>
                  <a:pt x="1027" y="295"/>
                  <a:pt x="1278" y="194"/>
                  <a:pt x="1527" y="90"/>
                </a:cubicBezTo>
                <a:cubicBezTo>
                  <a:pt x="1645" y="202"/>
                  <a:pt x="1721" y="355"/>
                  <a:pt x="1835" y="470"/>
                </a:cubicBezTo>
                <a:cubicBezTo>
                  <a:pt x="1988" y="451"/>
                  <a:pt x="2158" y="450"/>
                  <a:pt x="2314" y="434"/>
                </a:cubicBezTo>
                <a:cubicBezTo>
                  <a:pt x="2396" y="305"/>
                  <a:pt x="2437" y="135"/>
                  <a:pt x="2513" y="0"/>
                </a:cubicBezTo>
                <a:cubicBezTo>
                  <a:pt x="2801" y="37"/>
                  <a:pt x="3050" y="114"/>
                  <a:pt x="3263" y="226"/>
                </a:cubicBezTo>
                <a:close/>
                <a:moveTo>
                  <a:pt x="1591" y="1356"/>
                </a:moveTo>
                <a:cubicBezTo>
                  <a:pt x="1262" y="1594"/>
                  <a:pt x="1009" y="2106"/>
                  <a:pt x="1211" y="2639"/>
                </a:cubicBezTo>
                <a:cubicBezTo>
                  <a:pt x="1362" y="3037"/>
                  <a:pt x="1759" y="3382"/>
                  <a:pt x="2314" y="3344"/>
                </a:cubicBezTo>
                <a:cubicBezTo>
                  <a:pt x="2997" y="3299"/>
                  <a:pt x="3561" y="2616"/>
                  <a:pt x="3272" y="1853"/>
                </a:cubicBezTo>
                <a:cubicBezTo>
                  <a:pt x="3120" y="1451"/>
                  <a:pt x="2706" y="1097"/>
                  <a:pt x="2151" y="1148"/>
                </a:cubicBezTo>
                <a:cubicBezTo>
                  <a:pt x="1910" y="1170"/>
                  <a:pt x="1734" y="1251"/>
                  <a:pt x="1591" y="1356"/>
                </a:cubicBezTo>
                <a:close/>
              </a:path>
            </a:pathLst>
          </a:custGeom>
          <a:gradFill flip="none" rotWithShape="1">
            <a:gsLst>
              <a:gs pos="15000">
                <a:schemeClr val="bg1"/>
              </a:gs>
              <a:gs pos="56000">
                <a:schemeClr val="bg1">
                  <a:lumMod val="86000"/>
                </a:schemeClr>
              </a:gs>
            </a:gsLst>
            <a:lin ang="21000000" scaled="0"/>
            <a:tileRect/>
          </a:gradFill>
          <a:ln>
            <a:noFill/>
          </a:ln>
          <a:effectLst/>
          <a:scene3d>
            <a:camera prst="orthographicFront"/>
            <a:lightRig rig="contrasting" dir="t"/>
          </a:scene3d>
          <a:sp3d extrusionH="76200" contourW="12700" prstMaterial="matte">
            <a:bevelT w="0" h="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en-US" dirty="0">
              <a:solidFill>
                <a:prstClr val="white"/>
              </a:solidFill>
            </a:endParaRPr>
          </a:p>
        </p:txBody>
      </p:sp>
      <p:sp>
        <p:nvSpPr>
          <p:cNvPr id="102" name="Rectangle 101"/>
          <p:cNvSpPr/>
          <p:nvPr/>
        </p:nvSpPr>
        <p:spPr>
          <a:xfrm rot="1727446">
            <a:off x="9715893" y="4000829"/>
            <a:ext cx="1066081" cy="1066081"/>
          </a:xfrm>
          <a:prstGeom prst="rect">
            <a:avLst/>
          </a:prstGeom>
          <a:blipFill dpi="0" rotWithShape="1">
            <a:blip r:embed="rId3">
              <a:alphaModFix amt="8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endParaRPr>
          </a:p>
        </p:txBody>
      </p:sp>
      <p:sp>
        <p:nvSpPr>
          <p:cNvPr id="103" name="Freeform 14"/>
          <p:cNvSpPr>
            <a:spLocks noEditPoints="1"/>
          </p:cNvSpPr>
          <p:nvPr/>
        </p:nvSpPr>
        <p:spPr bwMode="auto">
          <a:xfrm rot="1727446">
            <a:off x="9858363" y="4047663"/>
            <a:ext cx="928228" cy="928228"/>
          </a:xfrm>
          <a:custGeom>
            <a:avLst/>
            <a:gdLst>
              <a:gd name="T0" fmla="*/ 3263 w 4483"/>
              <a:gd name="T1" fmla="*/ 226 h 4483"/>
              <a:gd name="T2" fmla="*/ 3200 w 4483"/>
              <a:gd name="T3" fmla="*/ 669 h 4483"/>
              <a:gd name="T4" fmla="*/ 3570 w 4483"/>
              <a:gd name="T5" fmla="*/ 1012 h 4483"/>
              <a:gd name="T6" fmla="*/ 3995 w 4483"/>
              <a:gd name="T7" fmla="*/ 840 h 4483"/>
              <a:gd name="T8" fmla="*/ 4384 w 4483"/>
              <a:gd name="T9" fmla="*/ 1518 h 4483"/>
              <a:gd name="T10" fmla="*/ 4013 w 4483"/>
              <a:gd name="T11" fmla="*/ 1817 h 4483"/>
              <a:gd name="T12" fmla="*/ 4050 w 4483"/>
              <a:gd name="T13" fmla="*/ 2305 h 4483"/>
              <a:gd name="T14" fmla="*/ 4483 w 4483"/>
              <a:gd name="T15" fmla="*/ 2495 h 4483"/>
              <a:gd name="T16" fmla="*/ 4267 w 4483"/>
              <a:gd name="T17" fmla="*/ 3245 h 4483"/>
              <a:gd name="T18" fmla="*/ 3824 w 4483"/>
              <a:gd name="T19" fmla="*/ 3182 h 4483"/>
              <a:gd name="T20" fmla="*/ 3634 w 4483"/>
              <a:gd name="T21" fmla="*/ 3362 h 4483"/>
              <a:gd name="T22" fmla="*/ 3462 w 4483"/>
              <a:gd name="T23" fmla="*/ 3552 h 4483"/>
              <a:gd name="T24" fmla="*/ 3643 w 4483"/>
              <a:gd name="T25" fmla="*/ 3995 h 4483"/>
              <a:gd name="T26" fmla="*/ 2974 w 4483"/>
              <a:gd name="T27" fmla="*/ 4384 h 4483"/>
              <a:gd name="T28" fmla="*/ 2675 w 4483"/>
              <a:gd name="T29" fmla="*/ 3995 h 4483"/>
              <a:gd name="T30" fmla="*/ 2187 w 4483"/>
              <a:gd name="T31" fmla="*/ 4031 h 4483"/>
              <a:gd name="T32" fmla="*/ 1979 w 4483"/>
              <a:gd name="T33" fmla="*/ 4483 h 4483"/>
              <a:gd name="T34" fmla="*/ 1238 w 4483"/>
              <a:gd name="T35" fmla="*/ 4266 h 4483"/>
              <a:gd name="T36" fmla="*/ 1265 w 4483"/>
              <a:gd name="T37" fmla="*/ 4022 h 4483"/>
              <a:gd name="T38" fmla="*/ 1301 w 4483"/>
              <a:gd name="T39" fmla="*/ 3787 h 4483"/>
              <a:gd name="T40" fmla="*/ 1112 w 4483"/>
              <a:gd name="T41" fmla="*/ 3616 h 4483"/>
              <a:gd name="T42" fmla="*/ 913 w 4483"/>
              <a:gd name="T43" fmla="*/ 3453 h 4483"/>
              <a:gd name="T44" fmla="*/ 479 w 4483"/>
              <a:gd name="T45" fmla="*/ 3634 h 4483"/>
              <a:gd name="T46" fmla="*/ 99 w 4483"/>
              <a:gd name="T47" fmla="*/ 2965 h 4483"/>
              <a:gd name="T48" fmla="*/ 488 w 4483"/>
              <a:gd name="T49" fmla="*/ 2648 h 4483"/>
              <a:gd name="T50" fmla="*/ 452 w 4483"/>
              <a:gd name="T51" fmla="*/ 2160 h 4483"/>
              <a:gd name="T52" fmla="*/ 0 w 4483"/>
              <a:gd name="T53" fmla="*/ 1970 h 4483"/>
              <a:gd name="T54" fmla="*/ 226 w 4483"/>
              <a:gd name="T55" fmla="*/ 1220 h 4483"/>
              <a:gd name="T56" fmla="*/ 452 w 4483"/>
              <a:gd name="T57" fmla="*/ 1256 h 4483"/>
              <a:gd name="T58" fmla="*/ 687 w 4483"/>
              <a:gd name="T59" fmla="*/ 1283 h 4483"/>
              <a:gd name="T60" fmla="*/ 868 w 4483"/>
              <a:gd name="T61" fmla="*/ 1093 h 4483"/>
              <a:gd name="T62" fmla="*/ 1030 w 4483"/>
              <a:gd name="T63" fmla="*/ 895 h 4483"/>
              <a:gd name="T64" fmla="*/ 849 w 4483"/>
              <a:gd name="T65" fmla="*/ 470 h 4483"/>
              <a:gd name="T66" fmla="*/ 1527 w 4483"/>
              <a:gd name="T67" fmla="*/ 90 h 4483"/>
              <a:gd name="T68" fmla="*/ 1835 w 4483"/>
              <a:gd name="T69" fmla="*/ 470 h 4483"/>
              <a:gd name="T70" fmla="*/ 2314 w 4483"/>
              <a:gd name="T71" fmla="*/ 434 h 4483"/>
              <a:gd name="T72" fmla="*/ 2513 w 4483"/>
              <a:gd name="T73" fmla="*/ 0 h 4483"/>
              <a:gd name="T74" fmla="*/ 3263 w 4483"/>
              <a:gd name="T75" fmla="*/ 226 h 4483"/>
              <a:gd name="T76" fmla="*/ 1591 w 4483"/>
              <a:gd name="T77" fmla="*/ 1356 h 4483"/>
              <a:gd name="T78" fmla="*/ 1211 w 4483"/>
              <a:gd name="T79" fmla="*/ 2639 h 4483"/>
              <a:gd name="T80" fmla="*/ 2314 w 4483"/>
              <a:gd name="T81" fmla="*/ 3344 h 4483"/>
              <a:gd name="T82" fmla="*/ 3272 w 4483"/>
              <a:gd name="T83" fmla="*/ 1853 h 4483"/>
              <a:gd name="T84" fmla="*/ 2151 w 4483"/>
              <a:gd name="T85" fmla="*/ 1148 h 4483"/>
              <a:gd name="T86" fmla="*/ 1591 w 4483"/>
              <a:gd name="T87" fmla="*/ 1356 h 4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83" h="4483">
                <a:moveTo>
                  <a:pt x="3263" y="226"/>
                </a:moveTo>
                <a:cubicBezTo>
                  <a:pt x="3242" y="374"/>
                  <a:pt x="3216" y="516"/>
                  <a:pt x="3200" y="669"/>
                </a:cubicBezTo>
                <a:cubicBezTo>
                  <a:pt x="3311" y="795"/>
                  <a:pt x="3452" y="893"/>
                  <a:pt x="3570" y="1012"/>
                </a:cubicBezTo>
                <a:cubicBezTo>
                  <a:pt x="3709" y="952"/>
                  <a:pt x="3854" y="898"/>
                  <a:pt x="3995" y="840"/>
                </a:cubicBezTo>
                <a:cubicBezTo>
                  <a:pt x="4177" y="1014"/>
                  <a:pt x="4280" y="1267"/>
                  <a:pt x="4384" y="1518"/>
                </a:cubicBezTo>
                <a:cubicBezTo>
                  <a:pt x="4277" y="1635"/>
                  <a:pt x="4127" y="1707"/>
                  <a:pt x="4013" y="1817"/>
                </a:cubicBezTo>
                <a:cubicBezTo>
                  <a:pt x="4031" y="1974"/>
                  <a:pt x="4035" y="2145"/>
                  <a:pt x="4050" y="2305"/>
                </a:cubicBezTo>
                <a:cubicBezTo>
                  <a:pt x="4190" y="2373"/>
                  <a:pt x="4344" y="2426"/>
                  <a:pt x="4483" y="2495"/>
                </a:cubicBezTo>
                <a:cubicBezTo>
                  <a:pt x="4452" y="2786"/>
                  <a:pt x="4373" y="3029"/>
                  <a:pt x="4267" y="3245"/>
                </a:cubicBezTo>
                <a:cubicBezTo>
                  <a:pt x="4102" y="3253"/>
                  <a:pt x="3952" y="3160"/>
                  <a:pt x="3824" y="3182"/>
                </a:cubicBezTo>
                <a:cubicBezTo>
                  <a:pt x="3753" y="3194"/>
                  <a:pt x="3680" y="3311"/>
                  <a:pt x="3634" y="3362"/>
                </a:cubicBezTo>
                <a:cubicBezTo>
                  <a:pt x="3572" y="3432"/>
                  <a:pt x="3519" y="3501"/>
                  <a:pt x="3462" y="3552"/>
                </a:cubicBezTo>
                <a:cubicBezTo>
                  <a:pt x="3524" y="3699"/>
                  <a:pt x="3583" y="3847"/>
                  <a:pt x="3643" y="3995"/>
                </a:cubicBezTo>
                <a:cubicBezTo>
                  <a:pt x="3469" y="4174"/>
                  <a:pt x="3224" y="4281"/>
                  <a:pt x="2974" y="4384"/>
                </a:cubicBezTo>
                <a:cubicBezTo>
                  <a:pt x="2859" y="4270"/>
                  <a:pt x="2774" y="4126"/>
                  <a:pt x="2675" y="3995"/>
                </a:cubicBezTo>
                <a:cubicBezTo>
                  <a:pt x="2520" y="4014"/>
                  <a:pt x="2348" y="4017"/>
                  <a:pt x="2187" y="4031"/>
                </a:cubicBezTo>
                <a:cubicBezTo>
                  <a:pt x="2101" y="4165"/>
                  <a:pt x="2057" y="4341"/>
                  <a:pt x="1979" y="4483"/>
                </a:cubicBezTo>
                <a:cubicBezTo>
                  <a:pt x="1692" y="4451"/>
                  <a:pt x="1453" y="4372"/>
                  <a:pt x="1238" y="4266"/>
                </a:cubicBezTo>
                <a:cubicBezTo>
                  <a:pt x="1252" y="4184"/>
                  <a:pt x="1255" y="4103"/>
                  <a:pt x="1265" y="4022"/>
                </a:cubicBezTo>
                <a:cubicBezTo>
                  <a:pt x="1275" y="3942"/>
                  <a:pt x="1317" y="3851"/>
                  <a:pt x="1301" y="3787"/>
                </a:cubicBezTo>
                <a:cubicBezTo>
                  <a:pt x="1286" y="3723"/>
                  <a:pt x="1157" y="3655"/>
                  <a:pt x="1112" y="3616"/>
                </a:cubicBezTo>
                <a:cubicBezTo>
                  <a:pt x="1039" y="3553"/>
                  <a:pt x="984" y="3489"/>
                  <a:pt x="913" y="3453"/>
                </a:cubicBezTo>
                <a:cubicBezTo>
                  <a:pt x="764" y="3509"/>
                  <a:pt x="626" y="3576"/>
                  <a:pt x="479" y="3634"/>
                </a:cubicBezTo>
                <a:cubicBezTo>
                  <a:pt x="302" y="3461"/>
                  <a:pt x="201" y="3212"/>
                  <a:pt x="99" y="2965"/>
                </a:cubicBezTo>
                <a:cubicBezTo>
                  <a:pt x="214" y="2844"/>
                  <a:pt x="360" y="2755"/>
                  <a:pt x="488" y="2648"/>
                </a:cubicBezTo>
                <a:cubicBezTo>
                  <a:pt x="469" y="2492"/>
                  <a:pt x="466" y="2321"/>
                  <a:pt x="452" y="2160"/>
                </a:cubicBezTo>
                <a:cubicBezTo>
                  <a:pt x="313" y="2085"/>
                  <a:pt x="153" y="2031"/>
                  <a:pt x="0" y="1970"/>
                </a:cubicBezTo>
                <a:cubicBezTo>
                  <a:pt x="33" y="1678"/>
                  <a:pt x="115" y="1435"/>
                  <a:pt x="226" y="1220"/>
                </a:cubicBezTo>
                <a:cubicBezTo>
                  <a:pt x="304" y="1228"/>
                  <a:pt x="377" y="1246"/>
                  <a:pt x="452" y="1256"/>
                </a:cubicBezTo>
                <a:cubicBezTo>
                  <a:pt x="528" y="1267"/>
                  <a:pt x="629" y="1297"/>
                  <a:pt x="687" y="1283"/>
                </a:cubicBezTo>
                <a:cubicBezTo>
                  <a:pt x="751" y="1269"/>
                  <a:pt x="825" y="1142"/>
                  <a:pt x="868" y="1093"/>
                </a:cubicBezTo>
                <a:cubicBezTo>
                  <a:pt x="931" y="1021"/>
                  <a:pt x="993" y="964"/>
                  <a:pt x="1030" y="895"/>
                </a:cubicBezTo>
                <a:cubicBezTo>
                  <a:pt x="973" y="750"/>
                  <a:pt x="906" y="615"/>
                  <a:pt x="849" y="470"/>
                </a:cubicBezTo>
                <a:cubicBezTo>
                  <a:pt x="1027" y="295"/>
                  <a:pt x="1278" y="194"/>
                  <a:pt x="1527" y="90"/>
                </a:cubicBezTo>
                <a:cubicBezTo>
                  <a:pt x="1645" y="202"/>
                  <a:pt x="1721" y="355"/>
                  <a:pt x="1835" y="470"/>
                </a:cubicBezTo>
                <a:cubicBezTo>
                  <a:pt x="1988" y="451"/>
                  <a:pt x="2158" y="450"/>
                  <a:pt x="2314" y="434"/>
                </a:cubicBezTo>
                <a:cubicBezTo>
                  <a:pt x="2396" y="305"/>
                  <a:pt x="2437" y="135"/>
                  <a:pt x="2513" y="0"/>
                </a:cubicBezTo>
                <a:cubicBezTo>
                  <a:pt x="2801" y="37"/>
                  <a:pt x="3050" y="114"/>
                  <a:pt x="3263" y="226"/>
                </a:cubicBezTo>
                <a:close/>
                <a:moveTo>
                  <a:pt x="1591" y="1356"/>
                </a:moveTo>
                <a:cubicBezTo>
                  <a:pt x="1262" y="1594"/>
                  <a:pt x="1009" y="2106"/>
                  <a:pt x="1211" y="2639"/>
                </a:cubicBezTo>
                <a:cubicBezTo>
                  <a:pt x="1362" y="3037"/>
                  <a:pt x="1759" y="3382"/>
                  <a:pt x="2314" y="3344"/>
                </a:cubicBezTo>
                <a:cubicBezTo>
                  <a:pt x="2997" y="3299"/>
                  <a:pt x="3561" y="2616"/>
                  <a:pt x="3272" y="1853"/>
                </a:cubicBezTo>
                <a:cubicBezTo>
                  <a:pt x="3120" y="1451"/>
                  <a:pt x="2706" y="1097"/>
                  <a:pt x="2151" y="1148"/>
                </a:cubicBezTo>
                <a:cubicBezTo>
                  <a:pt x="1910" y="1170"/>
                  <a:pt x="1734" y="1251"/>
                  <a:pt x="1591" y="1356"/>
                </a:cubicBezTo>
                <a:close/>
              </a:path>
            </a:pathLst>
          </a:custGeom>
          <a:gradFill flip="none" rotWithShape="1">
            <a:gsLst>
              <a:gs pos="15000">
                <a:schemeClr val="bg1"/>
              </a:gs>
              <a:gs pos="56000">
                <a:schemeClr val="bg1">
                  <a:lumMod val="86000"/>
                </a:schemeClr>
              </a:gs>
            </a:gsLst>
            <a:lin ang="21000000" scaled="0"/>
            <a:tileRect/>
          </a:gradFill>
          <a:ln>
            <a:noFill/>
          </a:ln>
          <a:effectLst/>
          <a:scene3d>
            <a:camera prst="orthographicFront"/>
            <a:lightRig rig="contrasting" dir="t"/>
          </a:scene3d>
          <a:sp3d extrusionH="76200" contourW="12700" prstMaterial="matte">
            <a:bevelT w="0" h="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en-US" dirty="0">
              <a:solidFill>
                <a:prstClr val="white"/>
              </a:solidFill>
            </a:endParaRPr>
          </a:p>
        </p:txBody>
      </p:sp>
      <p:sp>
        <p:nvSpPr>
          <p:cNvPr id="86" name="Rectangle 85"/>
          <p:cNvSpPr/>
          <p:nvPr/>
        </p:nvSpPr>
        <p:spPr>
          <a:xfrm rot="1727446">
            <a:off x="7660477" y="4115881"/>
            <a:ext cx="1708851" cy="1708851"/>
          </a:xfrm>
          <a:prstGeom prst="rect">
            <a:avLst/>
          </a:prstGeom>
          <a:blipFill dpi="0" rotWithShape="1">
            <a:blip r:embed="rId3">
              <a:alphaModFix amt="8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endParaRPr>
          </a:p>
        </p:txBody>
      </p:sp>
      <p:sp>
        <p:nvSpPr>
          <p:cNvPr id="87" name="Freeform 14"/>
          <p:cNvSpPr>
            <a:spLocks noEditPoints="1"/>
          </p:cNvSpPr>
          <p:nvPr/>
        </p:nvSpPr>
        <p:spPr bwMode="auto">
          <a:xfrm rot="1727446">
            <a:off x="7847336" y="4159125"/>
            <a:ext cx="1487883" cy="1487883"/>
          </a:xfrm>
          <a:custGeom>
            <a:avLst/>
            <a:gdLst>
              <a:gd name="T0" fmla="*/ 3263 w 4483"/>
              <a:gd name="T1" fmla="*/ 226 h 4483"/>
              <a:gd name="T2" fmla="*/ 3200 w 4483"/>
              <a:gd name="T3" fmla="*/ 669 h 4483"/>
              <a:gd name="T4" fmla="*/ 3570 w 4483"/>
              <a:gd name="T5" fmla="*/ 1012 h 4483"/>
              <a:gd name="T6" fmla="*/ 3995 w 4483"/>
              <a:gd name="T7" fmla="*/ 840 h 4483"/>
              <a:gd name="T8" fmla="*/ 4384 w 4483"/>
              <a:gd name="T9" fmla="*/ 1518 h 4483"/>
              <a:gd name="T10" fmla="*/ 4013 w 4483"/>
              <a:gd name="T11" fmla="*/ 1817 h 4483"/>
              <a:gd name="T12" fmla="*/ 4050 w 4483"/>
              <a:gd name="T13" fmla="*/ 2305 h 4483"/>
              <a:gd name="T14" fmla="*/ 4483 w 4483"/>
              <a:gd name="T15" fmla="*/ 2495 h 4483"/>
              <a:gd name="T16" fmla="*/ 4267 w 4483"/>
              <a:gd name="T17" fmla="*/ 3245 h 4483"/>
              <a:gd name="T18" fmla="*/ 3824 w 4483"/>
              <a:gd name="T19" fmla="*/ 3182 h 4483"/>
              <a:gd name="T20" fmla="*/ 3634 w 4483"/>
              <a:gd name="T21" fmla="*/ 3362 h 4483"/>
              <a:gd name="T22" fmla="*/ 3462 w 4483"/>
              <a:gd name="T23" fmla="*/ 3552 h 4483"/>
              <a:gd name="T24" fmla="*/ 3643 w 4483"/>
              <a:gd name="T25" fmla="*/ 3995 h 4483"/>
              <a:gd name="T26" fmla="*/ 2974 w 4483"/>
              <a:gd name="T27" fmla="*/ 4384 h 4483"/>
              <a:gd name="T28" fmla="*/ 2675 w 4483"/>
              <a:gd name="T29" fmla="*/ 3995 h 4483"/>
              <a:gd name="T30" fmla="*/ 2187 w 4483"/>
              <a:gd name="T31" fmla="*/ 4031 h 4483"/>
              <a:gd name="T32" fmla="*/ 1979 w 4483"/>
              <a:gd name="T33" fmla="*/ 4483 h 4483"/>
              <a:gd name="T34" fmla="*/ 1238 w 4483"/>
              <a:gd name="T35" fmla="*/ 4266 h 4483"/>
              <a:gd name="T36" fmla="*/ 1265 w 4483"/>
              <a:gd name="T37" fmla="*/ 4022 h 4483"/>
              <a:gd name="T38" fmla="*/ 1301 w 4483"/>
              <a:gd name="T39" fmla="*/ 3787 h 4483"/>
              <a:gd name="T40" fmla="*/ 1112 w 4483"/>
              <a:gd name="T41" fmla="*/ 3616 h 4483"/>
              <a:gd name="T42" fmla="*/ 913 w 4483"/>
              <a:gd name="T43" fmla="*/ 3453 h 4483"/>
              <a:gd name="T44" fmla="*/ 479 w 4483"/>
              <a:gd name="T45" fmla="*/ 3634 h 4483"/>
              <a:gd name="T46" fmla="*/ 99 w 4483"/>
              <a:gd name="T47" fmla="*/ 2965 h 4483"/>
              <a:gd name="T48" fmla="*/ 488 w 4483"/>
              <a:gd name="T49" fmla="*/ 2648 h 4483"/>
              <a:gd name="T50" fmla="*/ 452 w 4483"/>
              <a:gd name="T51" fmla="*/ 2160 h 4483"/>
              <a:gd name="T52" fmla="*/ 0 w 4483"/>
              <a:gd name="T53" fmla="*/ 1970 h 4483"/>
              <a:gd name="T54" fmla="*/ 226 w 4483"/>
              <a:gd name="T55" fmla="*/ 1220 h 4483"/>
              <a:gd name="T56" fmla="*/ 452 w 4483"/>
              <a:gd name="T57" fmla="*/ 1256 h 4483"/>
              <a:gd name="T58" fmla="*/ 687 w 4483"/>
              <a:gd name="T59" fmla="*/ 1283 h 4483"/>
              <a:gd name="T60" fmla="*/ 868 w 4483"/>
              <a:gd name="T61" fmla="*/ 1093 h 4483"/>
              <a:gd name="T62" fmla="*/ 1030 w 4483"/>
              <a:gd name="T63" fmla="*/ 895 h 4483"/>
              <a:gd name="T64" fmla="*/ 849 w 4483"/>
              <a:gd name="T65" fmla="*/ 470 h 4483"/>
              <a:gd name="T66" fmla="*/ 1527 w 4483"/>
              <a:gd name="T67" fmla="*/ 90 h 4483"/>
              <a:gd name="T68" fmla="*/ 1835 w 4483"/>
              <a:gd name="T69" fmla="*/ 470 h 4483"/>
              <a:gd name="T70" fmla="*/ 2314 w 4483"/>
              <a:gd name="T71" fmla="*/ 434 h 4483"/>
              <a:gd name="T72" fmla="*/ 2513 w 4483"/>
              <a:gd name="T73" fmla="*/ 0 h 4483"/>
              <a:gd name="T74" fmla="*/ 3263 w 4483"/>
              <a:gd name="T75" fmla="*/ 226 h 4483"/>
              <a:gd name="T76" fmla="*/ 1591 w 4483"/>
              <a:gd name="T77" fmla="*/ 1356 h 4483"/>
              <a:gd name="T78" fmla="*/ 1211 w 4483"/>
              <a:gd name="T79" fmla="*/ 2639 h 4483"/>
              <a:gd name="T80" fmla="*/ 2314 w 4483"/>
              <a:gd name="T81" fmla="*/ 3344 h 4483"/>
              <a:gd name="T82" fmla="*/ 3272 w 4483"/>
              <a:gd name="T83" fmla="*/ 1853 h 4483"/>
              <a:gd name="T84" fmla="*/ 2151 w 4483"/>
              <a:gd name="T85" fmla="*/ 1148 h 4483"/>
              <a:gd name="T86" fmla="*/ 1591 w 4483"/>
              <a:gd name="T87" fmla="*/ 1356 h 4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83" h="4483">
                <a:moveTo>
                  <a:pt x="3263" y="226"/>
                </a:moveTo>
                <a:cubicBezTo>
                  <a:pt x="3242" y="374"/>
                  <a:pt x="3216" y="516"/>
                  <a:pt x="3200" y="669"/>
                </a:cubicBezTo>
                <a:cubicBezTo>
                  <a:pt x="3311" y="795"/>
                  <a:pt x="3452" y="893"/>
                  <a:pt x="3570" y="1012"/>
                </a:cubicBezTo>
                <a:cubicBezTo>
                  <a:pt x="3709" y="952"/>
                  <a:pt x="3854" y="898"/>
                  <a:pt x="3995" y="840"/>
                </a:cubicBezTo>
                <a:cubicBezTo>
                  <a:pt x="4177" y="1014"/>
                  <a:pt x="4280" y="1267"/>
                  <a:pt x="4384" y="1518"/>
                </a:cubicBezTo>
                <a:cubicBezTo>
                  <a:pt x="4277" y="1635"/>
                  <a:pt x="4127" y="1707"/>
                  <a:pt x="4013" y="1817"/>
                </a:cubicBezTo>
                <a:cubicBezTo>
                  <a:pt x="4031" y="1974"/>
                  <a:pt x="4035" y="2145"/>
                  <a:pt x="4050" y="2305"/>
                </a:cubicBezTo>
                <a:cubicBezTo>
                  <a:pt x="4190" y="2373"/>
                  <a:pt x="4344" y="2426"/>
                  <a:pt x="4483" y="2495"/>
                </a:cubicBezTo>
                <a:cubicBezTo>
                  <a:pt x="4452" y="2786"/>
                  <a:pt x="4373" y="3029"/>
                  <a:pt x="4267" y="3245"/>
                </a:cubicBezTo>
                <a:cubicBezTo>
                  <a:pt x="4102" y="3253"/>
                  <a:pt x="3952" y="3160"/>
                  <a:pt x="3824" y="3182"/>
                </a:cubicBezTo>
                <a:cubicBezTo>
                  <a:pt x="3753" y="3194"/>
                  <a:pt x="3680" y="3311"/>
                  <a:pt x="3634" y="3362"/>
                </a:cubicBezTo>
                <a:cubicBezTo>
                  <a:pt x="3572" y="3432"/>
                  <a:pt x="3519" y="3501"/>
                  <a:pt x="3462" y="3552"/>
                </a:cubicBezTo>
                <a:cubicBezTo>
                  <a:pt x="3524" y="3699"/>
                  <a:pt x="3583" y="3847"/>
                  <a:pt x="3643" y="3995"/>
                </a:cubicBezTo>
                <a:cubicBezTo>
                  <a:pt x="3469" y="4174"/>
                  <a:pt x="3224" y="4281"/>
                  <a:pt x="2974" y="4384"/>
                </a:cubicBezTo>
                <a:cubicBezTo>
                  <a:pt x="2859" y="4270"/>
                  <a:pt x="2774" y="4126"/>
                  <a:pt x="2675" y="3995"/>
                </a:cubicBezTo>
                <a:cubicBezTo>
                  <a:pt x="2520" y="4014"/>
                  <a:pt x="2348" y="4017"/>
                  <a:pt x="2187" y="4031"/>
                </a:cubicBezTo>
                <a:cubicBezTo>
                  <a:pt x="2101" y="4165"/>
                  <a:pt x="2057" y="4341"/>
                  <a:pt x="1979" y="4483"/>
                </a:cubicBezTo>
                <a:cubicBezTo>
                  <a:pt x="1692" y="4451"/>
                  <a:pt x="1453" y="4372"/>
                  <a:pt x="1238" y="4266"/>
                </a:cubicBezTo>
                <a:cubicBezTo>
                  <a:pt x="1252" y="4184"/>
                  <a:pt x="1255" y="4103"/>
                  <a:pt x="1265" y="4022"/>
                </a:cubicBezTo>
                <a:cubicBezTo>
                  <a:pt x="1275" y="3942"/>
                  <a:pt x="1317" y="3851"/>
                  <a:pt x="1301" y="3787"/>
                </a:cubicBezTo>
                <a:cubicBezTo>
                  <a:pt x="1286" y="3723"/>
                  <a:pt x="1157" y="3655"/>
                  <a:pt x="1112" y="3616"/>
                </a:cubicBezTo>
                <a:cubicBezTo>
                  <a:pt x="1039" y="3553"/>
                  <a:pt x="984" y="3489"/>
                  <a:pt x="913" y="3453"/>
                </a:cubicBezTo>
                <a:cubicBezTo>
                  <a:pt x="764" y="3509"/>
                  <a:pt x="626" y="3576"/>
                  <a:pt x="479" y="3634"/>
                </a:cubicBezTo>
                <a:cubicBezTo>
                  <a:pt x="302" y="3461"/>
                  <a:pt x="201" y="3212"/>
                  <a:pt x="99" y="2965"/>
                </a:cubicBezTo>
                <a:cubicBezTo>
                  <a:pt x="214" y="2844"/>
                  <a:pt x="360" y="2755"/>
                  <a:pt x="488" y="2648"/>
                </a:cubicBezTo>
                <a:cubicBezTo>
                  <a:pt x="469" y="2492"/>
                  <a:pt x="466" y="2321"/>
                  <a:pt x="452" y="2160"/>
                </a:cubicBezTo>
                <a:cubicBezTo>
                  <a:pt x="313" y="2085"/>
                  <a:pt x="153" y="2031"/>
                  <a:pt x="0" y="1970"/>
                </a:cubicBezTo>
                <a:cubicBezTo>
                  <a:pt x="33" y="1678"/>
                  <a:pt x="115" y="1435"/>
                  <a:pt x="226" y="1220"/>
                </a:cubicBezTo>
                <a:cubicBezTo>
                  <a:pt x="304" y="1228"/>
                  <a:pt x="377" y="1246"/>
                  <a:pt x="452" y="1256"/>
                </a:cubicBezTo>
                <a:cubicBezTo>
                  <a:pt x="528" y="1267"/>
                  <a:pt x="629" y="1297"/>
                  <a:pt x="687" y="1283"/>
                </a:cubicBezTo>
                <a:cubicBezTo>
                  <a:pt x="751" y="1269"/>
                  <a:pt x="825" y="1142"/>
                  <a:pt x="868" y="1093"/>
                </a:cubicBezTo>
                <a:cubicBezTo>
                  <a:pt x="931" y="1021"/>
                  <a:pt x="993" y="964"/>
                  <a:pt x="1030" y="895"/>
                </a:cubicBezTo>
                <a:cubicBezTo>
                  <a:pt x="973" y="750"/>
                  <a:pt x="906" y="615"/>
                  <a:pt x="849" y="470"/>
                </a:cubicBezTo>
                <a:cubicBezTo>
                  <a:pt x="1027" y="295"/>
                  <a:pt x="1278" y="194"/>
                  <a:pt x="1527" y="90"/>
                </a:cubicBezTo>
                <a:cubicBezTo>
                  <a:pt x="1645" y="202"/>
                  <a:pt x="1721" y="355"/>
                  <a:pt x="1835" y="470"/>
                </a:cubicBezTo>
                <a:cubicBezTo>
                  <a:pt x="1988" y="451"/>
                  <a:pt x="2158" y="450"/>
                  <a:pt x="2314" y="434"/>
                </a:cubicBezTo>
                <a:cubicBezTo>
                  <a:pt x="2396" y="305"/>
                  <a:pt x="2437" y="135"/>
                  <a:pt x="2513" y="0"/>
                </a:cubicBezTo>
                <a:cubicBezTo>
                  <a:pt x="2801" y="37"/>
                  <a:pt x="3050" y="114"/>
                  <a:pt x="3263" y="226"/>
                </a:cubicBezTo>
                <a:close/>
                <a:moveTo>
                  <a:pt x="1591" y="1356"/>
                </a:moveTo>
                <a:cubicBezTo>
                  <a:pt x="1262" y="1594"/>
                  <a:pt x="1009" y="2106"/>
                  <a:pt x="1211" y="2639"/>
                </a:cubicBezTo>
                <a:cubicBezTo>
                  <a:pt x="1362" y="3037"/>
                  <a:pt x="1759" y="3382"/>
                  <a:pt x="2314" y="3344"/>
                </a:cubicBezTo>
                <a:cubicBezTo>
                  <a:pt x="2997" y="3299"/>
                  <a:pt x="3561" y="2616"/>
                  <a:pt x="3272" y="1853"/>
                </a:cubicBezTo>
                <a:cubicBezTo>
                  <a:pt x="3120" y="1451"/>
                  <a:pt x="2706" y="1097"/>
                  <a:pt x="2151" y="1148"/>
                </a:cubicBezTo>
                <a:cubicBezTo>
                  <a:pt x="1910" y="1170"/>
                  <a:pt x="1734" y="1251"/>
                  <a:pt x="1591" y="1356"/>
                </a:cubicBezTo>
                <a:close/>
              </a:path>
            </a:pathLst>
          </a:custGeom>
          <a:gradFill flip="none" rotWithShape="1">
            <a:gsLst>
              <a:gs pos="15000">
                <a:schemeClr val="bg1"/>
              </a:gs>
              <a:gs pos="56000">
                <a:schemeClr val="bg1">
                  <a:lumMod val="86000"/>
                </a:schemeClr>
              </a:gs>
            </a:gsLst>
            <a:lin ang="21000000" scaled="0"/>
            <a:tileRect/>
          </a:gradFill>
          <a:ln>
            <a:noFill/>
          </a:ln>
          <a:effectLst/>
          <a:scene3d>
            <a:camera prst="orthographicFront"/>
            <a:lightRig rig="contrasting" dir="t"/>
          </a:scene3d>
          <a:sp3d extrusionH="76200" contourW="12700" prstMaterial="matte">
            <a:bevelT w="0" h="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en-US" dirty="0">
              <a:solidFill>
                <a:prstClr val="white"/>
              </a:solidFill>
            </a:endParaRPr>
          </a:p>
        </p:txBody>
      </p:sp>
      <p:sp>
        <p:nvSpPr>
          <p:cNvPr id="83" name="Rectangle 82"/>
          <p:cNvSpPr/>
          <p:nvPr/>
        </p:nvSpPr>
        <p:spPr>
          <a:xfrm>
            <a:off x="3358724" y="3288324"/>
            <a:ext cx="2262328" cy="2262328"/>
          </a:xfrm>
          <a:prstGeom prst="rect">
            <a:avLst/>
          </a:prstGeom>
          <a:blipFill dpi="0" rotWithShape="1">
            <a:blip r:embed="rId3">
              <a:alphaModFix amt="8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endParaRPr>
          </a:p>
        </p:txBody>
      </p:sp>
      <p:sp>
        <p:nvSpPr>
          <p:cNvPr id="77" name="Freeform 14"/>
          <p:cNvSpPr>
            <a:spLocks noEditPoints="1"/>
          </p:cNvSpPr>
          <p:nvPr/>
        </p:nvSpPr>
        <p:spPr bwMode="auto">
          <a:xfrm>
            <a:off x="3581402" y="3336033"/>
            <a:ext cx="1969791" cy="1969791"/>
          </a:xfrm>
          <a:custGeom>
            <a:avLst/>
            <a:gdLst>
              <a:gd name="T0" fmla="*/ 3263 w 4483"/>
              <a:gd name="T1" fmla="*/ 226 h 4483"/>
              <a:gd name="T2" fmla="*/ 3200 w 4483"/>
              <a:gd name="T3" fmla="*/ 669 h 4483"/>
              <a:gd name="T4" fmla="*/ 3570 w 4483"/>
              <a:gd name="T5" fmla="*/ 1012 h 4483"/>
              <a:gd name="T6" fmla="*/ 3995 w 4483"/>
              <a:gd name="T7" fmla="*/ 840 h 4483"/>
              <a:gd name="T8" fmla="*/ 4384 w 4483"/>
              <a:gd name="T9" fmla="*/ 1518 h 4483"/>
              <a:gd name="T10" fmla="*/ 4013 w 4483"/>
              <a:gd name="T11" fmla="*/ 1817 h 4483"/>
              <a:gd name="T12" fmla="*/ 4050 w 4483"/>
              <a:gd name="T13" fmla="*/ 2305 h 4483"/>
              <a:gd name="T14" fmla="*/ 4483 w 4483"/>
              <a:gd name="T15" fmla="*/ 2495 h 4483"/>
              <a:gd name="T16" fmla="*/ 4267 w 4483"/>
              <a:gd name="T17" fmla="*/ 3245 h 4483"/>
              <a:gd name="T18" fmla="*/ 3824 w 4483"/>
              <a:gd name="T19" fmla="*/ 3182 h 4483"/>
              <a:gd name="T20" fmla="*/ 3634 w 4483"/>
              <a:gd name="T21" fmla="*/ 3362 h 4483"/>
              <a:gd name="T22" fmla="*/ 3462 w 4483"/>
              <a:gd name="T23" fmla="*/ 3552 h 4483"/>
              <a:gd name="T24" fmla="*/ 3643 w 4483"/>
              <a:gd name="T25" fmla="*/ 3995 h 4483"/>
              <a:gd name="T26" fmla="*/ 2974 w 4483"/>
              <a:gd name="T27" fmla="*/ 4384 h 4483"/>
              <a:gd name="T28" fmla="*/ 2675 w 4483"/>
              <a:gd name="T29" fmla="*/ 3995 h 4483"/>
              <a:gd name="T30" fmla="*/ 2187 w 4483"/>
              <a:gd name="T31" fmla="*/ 4031 h 4483"/>
              <a:gd name="T32" fmla="*/ 1979 w 4483"/>
              <a:gd name="T33" fmla="*/ 4483 h 4483"/>
              <a:gd name="T34" fmla="*/ 1238 w 4483"/>
              <a:gd name="T35" fmla="*/ 4266 h 4483"/>
              <a:gd name="T36" fmla="*/ 1265 w 4483"/>
              <a:gd name="T37" fmla="*/ 4022 h 4483"/>
              <a:gd name="T38" fmla="*/ 1301 w 4483"/>
              <a:gd name="T39" fmla="*/ 3787 h 4483"/>
              <a:gd name="T40" fmla="*/ 1112 w 4483"/>
              <a:gd name="T41" fmla="*/ 3616 h 4483"/>
              <a:gd name="T42" fmla="*/ 913 w 4483"/>
              <a:gd name="T43" fmla="*/ 3453 h 4483"/>
              <a:gd name="T44" fmla="*/ 479 w 4483"/>
              <a:gd name="T45" fmla="*/ 3634 h 4483"/>
              <a:gd name="T46" fmla="*/ 99 w 4483"/>
              <a:gd name="T47" fmla="*/ 2965 h 4483"/>
              <a:gd name="T48" fmla="*/ 488 w 4483"/>
              <a:gd name="T49" fmla="*/ 2648 h 4483"/>
              <a:gd name="T50" fmla="*/ 452 w 4483"/>
              <a:gd name="T51" fmla="*/ 2160 h 4483"/>
              <a:gd name="T52" fmla="*/ 0 w 4483"/>
              <a:gd name="T53" fmla="*/ 1970 h 4483"/>
              <a:gd name="T54" fmla="*/ 226 w 4483"/>
              <a:gd name="T55" fmla="*/ 1220 h 4483"/>
              <a:gd name="T56" fmla="*/ 452 w 4483"/>
              <a:gd name="T57" fmla="*/ 1256 h 4483"/>
              <a:gd name="T58" fmla="*/ 687 w 4483"/>
              <a:gd name="T59" fmla="*/ 1283 h 4483"/>
              <a:gd name="T60" fmla="*/ 868 w 4483"/>
              <a:gd name="T61" fmla="*/ 1093 h 4483"/>
              <a:gd name="T62" fmla="*/ 1030 w 4483"/>
              <a:gd name="T63" fmla="*/ 895 h 4483"/>
              <a:gd name="T64" fmla="*/ 849 w 4483"/>
              <a:gd name="T65" fmla="*/ 470 h 4483"/>
              <a:gd name="T66" fmla="*/ 1527 w 4483"/>
              <a:gd name="T67" fmla="*/ 90 h 4483"/>
              <a:gd name="T68" fmla="*/ 1835 w 4483"/>
              <a:gd name="T69" fmla="*/ 470 h 4483"/>
              <a:gd name="T70" fmla="*/ 2314 w 4483"/>
              <a:gd name="T71" fmla="*/ 434 h 4483"/>
              <a:gd name="T72" fmla="*/ 2513 w 4483"/>
              <a:gd name="T73" fmla="*/ 0 h 4483"/>
              <a:gd name="T74" fmla="*/ 3263 w 4483"/>
              <a:gd name="T75" fmla="*/ 226 h 4483"/>
              <a:gd name="T76" fmla="*/ 1591 w 4483"/>
              <a:gd name="T77" fmla="*/ 1356 h 4483"/>
              <a:gd name="T78" fmla="*/ 1211 w 4483"/>
              <a:gd name="T79" fmla="*/ 2639 h 4483"/>
              <a:gd name="T80" fmla="*/ 2314 w 4483"/>
              <a:gd name="T81" fmla="*/ 3344 h 4483"/>
              <a:gd name="T82" fmla="*/ 3272 w 4483"/>
              <a:gd name="T83" fmla="*/ 1853 h 4483"/>
              <a:gd name="T84" fmla="*/ 2151 w 4483"/>
              <a:gd name="T85" fmla="*/ 1148 h 4483"/>
              <a:gd name="T86" fmla="*/ 1591 w 4483"/>
              <a:gd name="T87" fmla="*/ 1356 h 4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83" h="4483">
                <a:moveTo>
                  <a:pt x="3263" y="226"/>
                </a:moveTo>
                <a:cubicBezTo>
                  <a:pt x="3242" y="374"/>
                  <a:pt x="3216" y="516"/>
                  <a:pt x="3200" y="669"/>
                </a:cubicBezTo>
                <a:cubicBezTo>
                  <a:pt x="3311" y="795"/>
                  <a:pt x="3452" y="893"/>
                  <a:pt x="3570" y="1012"/>
                </a:cubicBezTo>
                <a:cubicBezTo>
                  <a:pt x="3709" y="952"/>
                  <a:pt x="3854" y="898"/>
                  <a:pt x="3995" y="840"/>
                </a:cubicBezTo>
                <a:cubicBezTo>
                  <a:pt x="4177" y="1014"/>
                  <a:pt x="4280" y="1267"/>
                  <a:pt x="4384" y="1518"/>
                </a:cubicBezTo>
                <a:cubicBezTo>
                  <a:pt x="4277" y="1635"/>
                  <a:pt x="4127" y="1707"/>
                  <a:pt x="4013" y="1817"/>
                </a:cubicBezTo>
                <a:cubicBezTo>
                  <a:pt x="4031" y="1974"/>
                  <a:pt x="4035" y="2145"/>
                  <a:pt x="4050" y="2305"/>
                </a:cubicBezTo>
                <a:cubicBezTo>
                  <a:pt x="4190" y="2373"/>
                  <a:pt x="4344" y="2426"/>
                  <a:pt x="4483" y="2495"/>
                </a:cubicBezTo>
                <a:cubicBezTo>
                  <a:pt x="4452" y="2786"/>
                  <a:pt x="4373" y="3029"/>
                  <a:pt x="4267" y="3245"/>
                </a:cubicBezTo>
                <a:cubicBezTo>
                  <a:pt x="4102" y="3253"/>
                  <a:pt x="3952" y="3160"/>
                  <a:pt x="3824" y="3182"/>
                </a:cubicBezTo>
                <a:cubicBezTo>
                  <a:pt x="3753" y="3194"/>
                  <a:pt x="3680" y="3311"/>
                  <a:pt x="3634" y="3362"/>
                </a:cubicBezTo>
                <a:cubicBezTo>
                  <a:pt x="3572" y="3432"/>
                  <a:pt x="3519" y="3501"/>
                  <a:pt x="3462" y="3552"/>
                </a:cubicBezTo>
                <a:cubicBezTo>
                  <a:pt x="3524" y="3699"/>
                  <a:pt x="3583" y="3847"/>
                  <a:pt x="3643" y="3995"/>
                </a:cubicBezTo>
                <a:cubicBezTo>
                  <a:pt x="3469" y="4174"/>
                  <a:pt x="3224" y="4281"/>
                  <a:pt x="2974" y="4384"/>
                </a:cubicBezTo>
                <a:cubicBezTo>
                  <a:pt x="2859" y="4270"/>
                  <a:pt x="2774" y="4126"/>
                  <a:pt x="2675" y="3995"/>
                </a:cubicBezTo>
                <a:cubicBezTo>
                  <a:pt x="2520" y="4014"/>
                  <a:pt x="2348" y="4017"/>
                  <a:pt x="2187" y="4031"/>
                </a:cubicBezTo>
                <a:cubicBezTo>
                  <a:pt x="2101" y="4165"/>
                  <a:pt x="2057" y="4341"/>
                  <a:pt x="1979" y="4483"/>
                </a:cubicBezTo>
                <a:cubicBezTo>
                  <a:pt x="1692" y="4451"/>
                  <a:pt x="1453" y="4372"/>
                  <a:pt x="1238" y="4266"/>
                </a:cubicBezTo>
                <a:cubicBezTo>
                  <a:pt x="1252" y="4184"/>
                  <a:pt x="1255" y="4103"/>
                  <a:pt x="1265" y="4022"/>
                </a:cubicBezTo>
                <a:cubicBezTo>
                  <a:pt x="1275" y="3942"/>
                  <a:pt x="1317" y="3851"/>
                  <a:pt x="1301" y="3787"/>
                </a:cubicBezTo>
                <a:cubicBezTo>
                  <a:pt x="1286" y="3723"/>
                  <a:pt x="1157" y="3655"/>
                  <a:pt x="1112" y="3616"/>
                </a:cubicBezTo>
                <a:cubicBezTo>
                  <a:pt x="1039" y="3553"/>
                  <a:pt x="984" y="3489"/>
                  <a:pt x="913" y="3453"/>
                </a:cubicBezTo>
                <a:cubicBezTo>
                  <a:pt x="764" y="3509"/>
                  <a:pt x="626" y="3576"/>
                  <a:pt x="479" y="3634"/>
                </a:cubicBezTo>
                <a:cubicBezTo>
                  <a:pt x="302" y="3461"/>
                  <a:pt x="201" y="3212"/>
                  <a:pt x="99" y="2965"/>
                </a:cubicBezTo>
                <a:cubicBezTo>
                  <a:pt x="214" y="2844"/>
                  <a:pt x="360" y="2755"/>
                  <a:pt x="488" y="2648"/>
                </a:cubicBezTo>
                <a:cubicBezTo>
                  <a:pt x="469" y="2492"/>
                  <a:pt x="466" y="2321"/>
                  <a:pt x="452" y="2160"/>
                </a:cubicBezTo>
                <a:cubicBezTo>
                  <a:pt x="313" y="2085"/>
                  <a:pt x="153" y="2031"/>
                  <a:pt x="0" y="1970"/>
                </a:cubicBezTo>
                <a:cubicBezTo>
                  <a:pt x="33" y="1678"/>
                  <a:pt x="115" y="1435"/>
                  <a:pt x="226" y="1220"/>
                </a:cubicBezTo>
                <a:cubicBezTo>
                  <a:pt x="304" y="1228"/>
                  <a:pt x="377" y="1246"/>
                  <a:pt x="452" y="1256"/>
                </a:cubicBezTo>
                <a:cubicBezTo>
                  <a:pt x="528" y="1267"/>
                  <a:pt x="629" y="1297"/>
                  <a:pt x="687" y="1283"/>
                </a:cubicBezTo>
                <a:cubicBezTo>
                  <a:pt x="751" y="1269"/>
                  <a:pt x="825" y="1142"/>
                  <a:pt x="868" y="1093"/>
                </a:cubicBezTo>
                <a:cubicBezTo>
                  <a:pt x="931" y="1021"/>
                  <a:pt x="993" y="964"/>
                  <a:pt x="1030" y="895"/>
                </a:cubicBezTo>
                <a:cubicBezTo>
                  <a:pt x="973" y="750"/>
                  <a:pt x="906" y="615"/>
                  <a:pt x="849" y="470"/>
                </a:cubicBezTo>
                <a:cubicBezTo>
                  <a:pt x="1027" y="295"/>
                  <a:pt x="1278" y="194"/>
                  <a:pt x="1527" y="90"/>
                </a:cubicBezTo>
                <a:cubicBezTo>
                  <a:pt x="1645" y="202"/>
                  <a:pt x="1721" y="355"/>
                  <a:pt x="1835" y="470"/>
                </a:cubicBezTo>
                <a:cubicBezTo>
                  <a:pt x="1988" y="451"/>
                  <a:pt x="2158" y="450"/>
                  <a:pt x="2314" y="434"/>
                </a:cubicBezTo>
                <a:cubicBezTo>
                  <a:pt x="2396" y="305"/>
                  <a:pt x="2437" y="135"/>
                  <a:pt x="2513" y="0"/>
                </a:cubicBezTo>
                <a:cubicBezTo>
                  <a:pt x="2801" y="37"/>
                  <a:pt x="3050" y="114"/>
                  <a:pt x="3263" y="226"/>
                </a:cubicBezTo>
                <a:close/>
                <a:moveTo>
                  <a:pt x="1591" y="1356"/>
                </a:moveTo>
                <a:cubicBezTo>
                  <a:pt x="1262" y="1594"/>
                  <a:pt x="1009" y="2106"/>
                  <a:pt x="1211" y="2639"/>
                </a:cubicBezTo>
                <a:cubicBezTo>
                  <a:pt x="1362" y="3037"/>
                  <a:pt x="1759" y="3382"/>
                  <a:pt x="2314" y="3344"/>
                </a:cubicBezTo>
                <a:cubicBezTo>
                  <a:pt x="2997" y="3299"/>
                  <a:pt x="3561" y="2616"/>
                  <a:pt x="3272" y="1853"/>
                </a:cubicBezTo>
                <a:cubicBezTo>
                  <a:pt x="3120" y="1451"/>
                  <a:pt x="2706" y="1097"/>
                  <a:pt x="2151" y="1148"/>
                </a:cubicBezTo>
                <a:cubicBezTo>
                  <a:pt x="1910" y="1170"/>
                  <a:pt x="1734" y="1251"/>
                  <a:pt x="1591" y="1356"/>
                </a:cubicBezTo>
                <a:close/>
              </a:path>
            </a:pathLst>
          </a:custGeom>
          <a:gradFill flip="none" rotWithShape="1">
            <a:gsLst>
              <a:gs pos="15000">
                <a:schemeClr val="bg1"/>
              </a:gs>
              <a:gs pos="56000">
                <a:schemeClr val="bg1">
                  <a:lumMod val="86000"/>
                </a:schemeClr>
              </a:gs>
            </a:gsLst>
            <a:lin ang="21000000" scaled="0"/>
            <a:tileRect/>
          </a:gradFill>
          <a:ln>
            <a:noFill/>
          </a:ln>
          <a:effectLst/>
          <a:scene3d>
            <a:camera prst="orthographicFront"/>
            <a:lightRig rig="contrasting" dir="t"/>
          </a:scene3d>
          <a:sp3d extrusionH="76200" contourW="12700" prstMaterial="matte">
            <a:bevelT w="0" h="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en-US" dirty="0">
              <a:solidFill>
                <a:prstClr val="white"/>
              </a:solidFill>
            </a:endParaRPr>
          </a:p>
        </p:txBody>
      </p:sp>
      <p:sp>
        <p:nvSpPr>
          <p:cNvPr id="82" name="Rectangle 81"/>
          <p:cNvSpPr/>
          <p:nvPr/>
        </p:nvSpPr>
        <p:spPr>
          <a:xfrm>
            <a:off x="4724400" y="1447800"/>
            <a:ext cx="4191000" cy="4191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endParaRPr>
          </a:p>
        </p:txBody>
      </p:sp>
      <p:sp>
        <p:nvSpPr>
          <p:cNvPr id="2" name="Title 1"/>
          <p:cNvSpPr>
            <a:spLocks noGrp="1"/>
          </p:cNvSpPr>
          <p:nvPr>
            <p:ph type="ctrTitle"/>
          </p:nvPr>
        </p:nvSpPr>
        <p:spPr>
          <a:xfrm>
            <a:off x="175454" y="222676"/>
            <a:ext cx="11178346" cy="657225"/>
          </a:xfrm>
          <a:noFill/>
          <a:effectLst/>
        </p:spPr>
        <p:txBody>
          <a:bodyPr vert="horz" wrap="square" lIns="91440" tIns="45720" rIns="91440" bIns="45720" rtlCol="0" anchor="ctr" anchorCtr="0">
            <a:noAutofit/>
          </a:bodyPr>
          <a:lstStyle/>
          <a:p>
            <a:pPr algn="l"/>
            <a:r>
              <a:rPr lang="en-US" sz="4800" dirty="0" smtClean="0">
                <a:ln w="3175">
                  <a:solidFill>
                    <a:schemeClr val="accent2">
                      <a:lumMod val="75000"/>
                    </a:schemeClr>
                  </a:solidFill>
                  <a:prstDash val="solid"/>
                </a:ln>
                <a:latin typeface="Calibri" panose="020F0502020204030204" pitchFamily="34" charset="0"/>
              </a:rPr>
              <a:t>Infrastructure – What Does it Look Like ?</a:t>
            </a:r>
            <a:endParaRPr lang="en-US" sz="4800" dirty="0">
              <a:ln w="3175">
                <a:solidFill>
                  <a:schemeClr val="accent2">
                    <a:lumMod val="75000"/>
                  </a:schemeClr>
                </a:solidFill>
                <a:prstDash val="solid"/>
              </a:ln>
              <a:latin typeface="Calibri" panose="020F0502020204030204" pitchFamily="34" charset="0"/>
            </a:endParaRPr>
          </a:p>
        </p:txBody>
      </p:sp>
      <p:sp>
        <p:nvSpPr>
          <p:cNvPr id="97" name="Subtitle 96"/>
          <p:cNvSpPr>
            <a:spLocks noGrp="1"/>
          </p:cNvSpPr>
          <p:nvPr>
            <p:ph type="subTitle" idx="1"/>
          </p:nvPr>
        </p:nvSpPr>
        <p:spPr>
          <a:xfrm>
            <a:off x="158324" y="1366182"/>
            <a:ext cx="6400800" cy="443791"/>
          </a:xfrm>
        </p:spPr>
        <p:txBody>
          <a:bodyPr>
            <a:noAutofit/>
          </a:bodyPr>
          <a:lstStyle/>
          <a:p>
            <a:pPr algn="l"/>
            <a:r>
              <a:rPr lang="en-US" sz="4000" dirty="0" smtClean="0">
                <a:solidFill>
                  <a:schemeClr val="tx1"/>
                </a:solidFill>
              </a:rPr>
              <a:t>Structure &amp; Processes</a:t>
            </a:r>
            <a:endParaRPr lang="en-US" sz="4000" dirty="0">
              <a:solidFill>
                <a:schemeClr val="tx1"/>
              </a:solidFill>
            </a:endParaRPr>
          </a:p>
        </p:txBody>
      </p:sp>
      <p:sp>
        <p:nvSpPr>
          <p:cNvPr id="43" name="TextBox 42"/>
          <p:cNvSpPr txBox="1">
            <a:spLocks/>
          </p:cNvSpPr>
          <p:nvPr/>
        </p:nvSpPr>
        <p:spPr>
          <a:xfrm>
            <a:off x="6089703" y="2554492"/>
            <a:ext cx="1674688" cy="1736333"/>
          </a:xfrm>
          <a:prstGeom prst="rect">
            <a:avLst/>
          </a:prstGeom>
          <a:noFill/>
          <a:effectLst/>
        </p:spPr>
        <p:txBody>
          <a:bodyPr wrap="square" rtlCol="0" anchor="ctr" anchorCtr="0">
            <a:normAutofit/>
          </a:bodyPr>
          <a:lstStyle/>
          <a:p>
            <a:pPr algn="ctr" defTabSz="1219170"/>
            <a:r>
              <a:rPr lang="en-US" sz="3200" dirty="0" smtClean="0">
                <a:solidFill>
                  <a:prstClr val="black"/>
                </a:solidFill>
              </a:rPr>
              <a:t>Student Learning</a:t>
            </a:r>
            <a:endParaRPr lang="en-US" sz="3200" dirty="0">
              <a:solidFill>
                <a:prstClr val="black"/>
              </a:solidFill>
            </a:endParaRPr>
          </a:p>
        </p:txBody>
      </p:sp>
      <p:sp>
        <p:nvSpPr>
          <p:cNvPr id="52" name="Freeform 14"/>
          <p:cNvSpPr>
            <a:spLocks noEditPoints="1"/>
          </p:cNvSpPr>
          <p:nvPr/>
        </p:nvSpPr>
        <p:spPr bwMode="auto">
          <a:xfrm>
            <a:off x="5162012" y="1657625"/>
            <a:ext cx="3530073" cy="3530073"/>
          </a:xfrm>
          <a:custGeom>
            <a:avLst/>
            <a:gdLst>
              <a:gd name="T0" fmla="*/ 3263 w 4483"/>
              <a:gd name="T1" fmla="*/ 226 h 4483"/>
              <a:gd name="T2" fmla="*/ 3200 w 4483"/>
              <a:gd name="T3" fmla="*/ 669 h 4483"/>
              <a:gd name="T4" fmla="*/ 3570 w 4483"/>
              <a:gd name="T5" fmla="*/ 1012 h 4483"/>
              <a:gd name="T6" fmla="*/ 3995 w 4483"/>
              <a:gd name="T7" fmla="*/ 840 h 4483"/>
              <a:gd name="T8" fmla="*/ 4384 w 4483"/>
              <a:gd name="T9" fmla="*/ 1518 h 4483"/>
              <a:gd name="T10" fmla="*/ 4013 w 4483"/>
              <a:gd name="T11" fmla="*/ 1817 h 4483"/>
              <a:gd name="T12" fmla="*/ 4050 w 4483"/>
              <a:gd name="T13" fmla="*/ 2305 h 4483"/>
              <a:gd name="T14" fmla="*/ 4483 w 4483"/>
              <a:gd name="T15" fmla="*/ 2495 h 4483"/>
              <a:gd name="T16" fmla="*/ 4267 w 4483"/>
              <a:gd name="T17" fmla="*/ 3245 h 4483"/>
              <a:gd name="T18" fmla="*/ 3824 w 4483"/>
              <a:gd name="T19" fmla="*/ 3182 h 4483"/>
              <a:gd name="T20" fmla="*/ 3634 w 4483"/>
              <a:gd name="T21" fmla="*/ 3362 h 4483"/>
              <a:gd name="T22" fmla="*/ 3462 w 4483"/>
              <a:gd name="T23" fmla="*/ 3552 h 4483"/>
              <a:gd name="T24" fmla="*/ 3643 w 4483"/>
              <a:gd name="T25" fmla="*/ 3995 h 4483"/>
              <a:gd name="T26" fmla="*/ 2974 w 4483"/>
              <a:gd name="T27" fmla="*/ 4384 h 4483"/>
              <a:gd name="T28" fmla="*/ 2675 w 4483"/>
              <a:gd name="T29" fmla="*/ 3995 h 4483"/>
              <a:gd name="T30" fmla="*/ 2187 w 4483"/>
              <a:gd name="T31" fmla="*/ 4031 h 4483"/>
              <a:gd name="T32" fmla="*/ 1979 w 4483"/>
              <a:gd name="T33" fmla="*/ 4483 h 4483"/>
              <a:gd name="T34" fmla="*/ 1238 w 4483"/>
              <a:gd name="T35" fmla="*/ 4266 h 4483"/>
              <a:gd name="T36" fmla="*/ 1265 w 4483"/>
              <a:gd name="T37" fmla="*/ 4022 h 4483"/>
              <a:gd name="T38" fmla="*/ 1301 w 4483"/>
              <a:gd name="T39" fmla="*/ 3787 h 4483"/>
              <a:gd name="T40" fmla="*/ 1112 w 4483"/>
              <a:gd name="T41" fmla="*/ 3616 h 4483"/>
              <a:gd name="T42" fmla="*/ 913 w 4483"/>
              <a:gd name="T43" fmla="*/ 3453 h 4483"/>
              <a:gd name="T44" fmla="*/ 479 w 4483"/>
              <a:gd name="T45" fmla="*/ 3634 h 4483"/>
              <a:gd name="T46" fmla="*/ 99 w 4483"/>
              <a:gd name="T47" fmla="*/ 2965 h 4483"/>
              <a:gd name="T48" fmla="*/ 488 w 4483"/>
              <a:gd name="T49" fmla="*/ 2648 h 4483"/>
              <a:gd name="T50" fmla="*/ 452 w 4483"/>
              <a:gd name="T51" fmla="*/ 2160 h 4483"/>
              <a:gd name="T52" fmla="*/ 0 w 4483"/>
              <a:gd name="T53" fmla="*/ 1970 h 4483"/>
              <a:gd name="T54" fmla="*/ 226 w 4483"/>
              <a:gd name="T55" fmla="*/ 1220 h 4483"/>
              <a:gd name="T56" fmla="*/ 452 w 4483"/>
              <a:gd name="T57" fmla="*/ 1256 h 4483"/>
              <a:gd name="T58" fmla="*/ 687 w 4483"/>
              <a:gd name="T59" fmla="*/ 1283 h 4483"/>
              <a:gd name="T60" fmla="*/ 868 w 4483"/>
              <a:gd name="T61" fmla="*/ 1093 h 4483"/>
              <a:gd name="T62" fmla="*/ 1030 w 4483"/>
              <a:gd name="T63" fmla="*/ 895 h 4483"/>
              <a:gd name="T64" fmla="*/ 849 w 4483"/>
              <a:gd name="T65" fmla="*/ 470 h 4483"/>
              <a:gd name="T66" fmla="*/ 1527 w 4483"/>
              <a:gd name="T67" fmla="*/ 90 h 4483"/>
              <a:gd name="T68" fmla="*/ 1835 w 4483"/>
              <a:gd name="T69" fmla="*/ 470 h 4483"/>
              <a:gd name="T70" fmla="*/ 2314 w 4483"/>
              <a:gd name="T71" fmla="*/ 434 h 4483"/>
              <a:gd name="T72" fmla="*/ 2513 w 4483"/>
              <a:gd name="T73" fmla="*/ 0 h 4483"/>
              <a:gd name="T74" fmla="*/ 3263 w 4483"/>
              <a:gd name="T75" fmla="*/ 226 h 4483"/>
              <a:gd name="T76" fmla="*/ 1591 w 4483"/>
              <a:gd name="T77" fmla="*/ 1356 h 4483"/>
              <a:gd name="T78" fmla="*/ 1211 w 4483"/>
              <a:gd name="T79" fmla="*/ 2639 h 4483"/>
              <a:gd name="T80" fmla="*/ 2314 w 4483"/>
              <a:gd name="T81" fmla="*/ 3344 h 4483"/>
              <a:gd name="T82" fmla="*/ 3272 w 4483"/>
              <a:gd name="T83" fmla="*/ 1853 h 4483"/>
              <a:gd name="T84" fmla="*/ 2151 w 4483"/>
              <a:gd name="T85" fmla="*/ 1148 h 4483"/>
              <a:gd name="T86" fmla="*/ 1591 w 4483"/>
              <a:gd name="T87" fmla="*/ 1356 h 4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83" h="4483">
                <a:moveTo>
                  <a:pt x="3263" y="226"/>
                </a:moveTo>
                <a:cubicBezTo>
                  <a:pt x="3242" y="374"/>
                  <a:pt x="3216" y="516"/>
                  <a:pt x="3200" y="669"/>
                </a:cubicBezTo>
                <a:cubicBezTo>
                  <a:pt x="3311" y="795"/>
                  <a:pt x="3452" y="893"/>
                  <a:pt x="3570" y="1012"/>
                </a:cubicBezTo>
                <a:cubicBezTo>
                  <a:pt x="3709" y="952"/>
                  <a:pt x="3854" y="898"/>
                  <a:pt x="3995" y="840"/>
                </a:cubicBezTo>
                <a:cubicBezTo>
                  <a:pt x="4177" y="1014"/>
                  <a:pt x="4280" y="1267"/>
                  <a:pt x="4384" y="1518"/>
                </a:cubicBezTo>
                <a:cubicBezTo>
                  <a:pt x="4277" y="1635"/>
                  <a:pt x="4127" y="1707"/>
                  <a:pt x="4013" y="1817"/>
                </a:cubicBezTo>
                <a:cubicBezTo>
                  <a:pt x="4031" y="1974"/>
                  <a:pt x="4035" y="2145"/>
                  <a:pt x="4050" y="2305"/>
                </a:cubicBezTo>
                <a:cubicBezTo>
                  <a:pt x="4190" y="2373"/>
                  <a:pt x="4344" y="2426"/>
                  <a:pt x="4483" y="2495"/>
                </a:cubicBezTo>
                <a:cubicBezTo>
                  <a:pt x="4452" y="2786"/>
                  <a:pt x="4373" y="3029"/>
                  <a:pt x="4267" y="3245"/>
                </a:cubicBezTo>
                <a:cubicBezTo>
                  <a:pt x="4102" y="3253"/>
                  <a:pt x="3952" y="3160"/>
                  <a:pt x="3824" y="3182"/>
                </a:cubicBezTo>
                <a:cubicBezTo>
                  <a:pt x="3753" y="3194"/>
                  <a:pt x="3680" y="3311"/>
                  <a:pt x="3634" y="3362"/>
                </a:cubicBezTo>
                <a:cubicBezTo>
                  <a:pt x="3572" y="3432"/>
                  <a:pt x="3519" y="3501"/>
                  <a:pt x="3462" y="3552"/>
                </a:cubicBezTo>
                <a:cubicBezTo>
                  <a:pt x="3524" y="3699"/>
                  <a:pt x="3583" y="3847"/>
                  <a:pt x="3643" y="3995"/>
                </a:cubicBezTo>
                <a:cubicBezTo>
                  <a:pt x="3469" y="4174"/>
                  <a:pt x="3224" y="4281"/>
                  <a:pt x="2974" y="4384"/>
                </a:cubicBezTo>
                <a:cubicBezTo>
                  <a:pt x="2859" y="4270"/>
                  <a:pt x="2774" y="4126"/>
                  <a:pt x="2675" y="3995"/>
                </a:cubicBezTo>
                <a:cubicBezTo>
                  <a:pt x="2520" y="4014"/>
                  <a:pt x="2348" y="4017"/>
                  <a:pt x="2187" y="4031"/>
                </a:cubicBezTo>
                <a:cubicBezTo>
                  <a:pt x="2101" y="4165"/>
                  <a:pt x="2057" y="4341"/>
                  <a:pt x="1979" y="4483"/>
                </a:cubicBezTo>
                <a:cubicBezTo>
                  <a:pt x="1692" y="4451"/>
                  <a:pt x="1453" y="4372"/>
                  <a:pt x="1238" y="4266"/>
                </a:cubicBezTo>
                <a:cubicBezTo>
                  <a:pt x="1252" y="4184"/>
                  <a:pt x="1255" y="4103"/>
                  <a:pt x="1265" y="4022"/>
                </a:cubicBezTo>
                <a:cubicBezTo>
                  <a:pt x="1275" y="3942"/>
                  <a:pt x="1317" y="3851"/>
                  <a:pt x="1301" y="3787"/>
                </a:cubicBezTo>
                <a:cubicBezTo>
                  <a:pt x="1286" y="3723"/>
                  <a:pt x="1157" y="3655"/>
                  <a:pt x="1112" y="3616"/>
                </a:cubicBezTo>
                <a:cubicBezTo>
                  <a:pt x="1039" y="3553"/>
                  <a:pt x="984" y="3489"/>
                  <a:pt x="913" y="3453"/>
                </a:cubicBezTo>
                <a:cubicBezTo>
                  <a:pt x="764" y="3509"/>
                  <a:pt x="626" y="3576"/>
                  <a:pt x="479" y="3634"/>
                </a:cubicBezTo>
                <a:cubicBezTo>
                  <a:pt x="302" y="3461"/>
                  <a:pt x="201" y="3212"/>
                  <a:pt x="99" y="2965"/>
                </a:cubicBezTo>
                <a:cubicBezTo>
                  <a:pt x="214" y="2844"/>
                  <a:pt x="360" y="2755"/>
                  <a:pt x="488" y="2648"/>
                </a:cubicBezTo>
                <a:cubicBezTo>
                  <a:pt x="469" y="2492"/>
                  <a:pt x="466" y="2321"/>
                  <a:pt x="452" y="2160"/>
                </a:cubicBezTo>
                <a:cubicBezTo>
                  <a:pt x="313" y="2085"/>
                  <a:pt x="153" y="2031"/>
                  <a:pt x="0" y="1970"/>
                </a:cubicBezTo>
                <a:cubicBezTo>
                  <a:pt x="33" y="1678"/>
                  <a:pt x="115" y="1435"/>
                  <a:pt x="226" y="1220"/>
                </a:cubicBezTo>
                <a:cubicBezTo>
                  <a:pt x="304" y="1228"/>
                  <a:pt x="377" y="1246"/>
                  <a:pt x="452" y="1256"/>
                </a:cubicBezTo>
                <a:cubicBezTo>
                  <a:pt x="528" y="1267"/>
                  <a:pt x="629" y="1297"/>
                  <a:pt x="687" y="1283"/>
                </a:cubicBezTo>
                <a:cubicBezTo>
                  <a:pt x="751" y="1269"/>
                  <a:pt x="825" y="1142"/>
                  <a:pt x="868" y="1093"/>
                </a:cubicBezTo>
                <a:cubicBezTo>
                  <a:pt x="931" y="1021"/>
                  <a:pt x="993" y="964"/>
                  <a:pt x="1030" y="895"/>
                </a:cubicBezTo>
                <a:cubicBezTo>
                  <a:pt x="973" y="750"/>
                  <a:pt x="906" y="615"/>
                  <a:pt x="849" y="470"/>
                </a:cubicBezTo>
                <a:cubicBezTo>
                  <a:pt x="1027" y="295"/>
                  <a:pt x="1278" y="194"/>
                  <a:pt x="1527" y="90"/>
                </a:cubicBezTo>
                <a:cubicBezTo>
                  <a:pt x="1645" y="202"/>
                  <a:pt x="1721" y="355"/>
                  <a:pt x="1835" y="470"/>
                </a:cubicBezTo>
                <a:cubicBezTo>
                  <a:pt x="1988" y="451"/>
                  <a:pt x="2158" y="450"/>
                  <a:pt x="2314" y="434"/>
                </a:cubicBezTo>
                <a:cubicBezTo>
                  <a:pt x="2396" y="305"/>
                  <a:pt x="2437" y="135"/>
                  <a:pt x="2513" y="0"/>
                </a:cubicBezTo>
                <a:cubicBezTo>
                  <a:pt x="2801" y="37"/>
                  <a:pt x="3050" y="114"/>
                  <a:pt x="3263" y="226"/>
                </a:cubicBezTo>
                <a:close/>
                <a:moveTo>
                  <a:pt x="1591" y="1356"/>
                </a:moveTo>
                <a:cubicBezTo>
                  <a:pt x="1262" y="1594"/>
                  <a:pt x="1009" y="2106"/>
                  <a:pt x="1211" y="2639"/>
                </a:cubicBezTo>
                <a:cubicBezTo>
                  <a:pt x="1362" y="3037"/>
                  <a:pt x="1759" y="3382"/>
                  <a:pt x="2314" y="3344"/>
                </a:cubicBezTo>
                <a:cubicBezTo>
                  <a:pt x="2997" y="3299"/>
                  <a:pt x="3561" y="2616"/>
                  <a:pt x="3272" y="1853"/>
                </a:cubicBezTo>
                <a:cubicBezTo>
                  <a:pt x="3120" y="1451"/>
                  <a:pt x="2706" y="1097"/>
                  <a:pt x="2151" y="1148"/>
                </a:cubicBezTo>
                <a:cubicBezTo>
                  <a:pt x="1910" y="1170"/>
                  <a:pt x="1734" y="1251"/>
                  <a:pt x="1591" y="1356"/>
                </a:cubicBezTo>
                <a:close/>
              </a:path>
            </a:pathLst>
          </a:custGeom>
          <a:gradFill flip="none" rotWithShape="1">
            <a:gsLst>
              <a:gs pos="19000">
                <a:schemeClr val="accent2"/>
              </a:gs>
              <a:gs pos="63000">
                <a:schemeClr val="accent2">
                  <a:lumMod val="75000"/>
                </a:schemeClr>
              </a:gs>
            </a:gsLst>
            <a:lin ang="0" scaled="0"/>
            <a:tileRect/>
          </a:gradFill>
          <a:ln>
            <a:gradFill>
              <a:gsLst>
                <a:gs pos="0">
                  <a:schemeClr val="bg1">
                    <a:lumMod val="95000"/>
                    <a:alpha val="0"/>
                  </a:schemeClr>
                </a:gs>
                <a:gs pos="100000">
                  <a:schemeClr val="bg1">
                    <a:lumMod val="95000"/>
                    <a:alpha val="11000"/>
                  </a:schemeClr>
                </a:gs>
              </a:gsLst>
              <a:lin ang="0" scaled="0"/>
            </a:gradFill>
          </a:ln>
          <a:effectLst/>
          <a:scene3d>
            <a:camera prst="orthographicFront"/>
            <a:lightRig rig="threePt" dir="t">
              <a:rot lat="0" lon="0" rev="0"/>
            </a:lightRig>
          </a:scene3d>
          <a:sp3d extrusionH="76200" contourW="19050" prstMaterial="matte">
            <a:bevelT w="0" h="0"/>
            <a:extrusionClr>
              <a:schemeClr val="accent2">
                <a:lumMod val="20000"/>
                <a:lumOff val="80000"/>
              </a:schemeClr>
            </a:extrusionClr>
            <a:contourClr>
              <a:schemeClr val="accent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en-US" dirty="0">
              <a:solidFill>
                <a:prstClr val="white"/>
              </a:solidFill>
            </a:endParaRPr>
          </a:p>
        </p:txBody>
      </p:sp>
      <p:sp>
        <p:nvSpPr>
          <p:cNvPr id="84" name="Rectangle 83"/>
          <p:cNvSpPr/>
          <p:nvPr/>
        </p:nvSpPr>
        <p:spPr>
          <a:xfrm rot="759336">
            <a:off x="1913875" y="2293159"/>
            <a:ext cx="2262328" cy="2262328"/>
          </a:xfrm>
          <a:prstGeom prst="rect">
            <a:avLst/>
          </a:prstGeom>
          <a:blipFill dpi="0" rotWithShape="1">
            <a:blip r:embed="rId3">
              <a:alphaModFix amt="8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endParaRPr>
          </a:p>
        </p:txBody>
      </p:sp>
      <p:sp>
        <p:nvSpPr>
          <p:cNvPr id="85" name="Freeform 14"/>
          <p:cNvSpPr>
            <a:spLocks noEditPoints="1"/>
          </p:cNvSpPr>
          <p:nvPr/>
        </p:nvSpPr>
        <p:spPr bwMode="auto">
          <a:xfrm rot="759336">
            <a:off x="2136553" y="2340866"/>
            <a:ext cx="1969791" cy="1969791"/>
          </a:xfrm>
          <a:custGeom>
            <a:avLst/>
            <a:gdLst>
              <a:gd name="T0" fmla="*/ 3263 w 4483"/>
              <a:gd name="T1" fmla="*/ 226 h 4483"/>
              <a:gd name="T2" fmla="*/ 3200 w 4483"/>
              <a:gd name="T3" fmla="*/ 669 h 4483"/>
              <a:gd name="T4" fmla="*/ 3570 w 4483"/>
              <a:gd name="T5" fmla="*/ 1012 h 4483"/>
              <a:gd name="T6" fmla="*/ 3995 w 4483"/>
              <a:gd name="T7" fmla="*/ 840 h 4483"/>
              <a:gd name="T8" fmla="*/ 4384 w 4483"/>
              <a:gd name="T9" fmla="*/ 1518 h 4483"/>
              <a:gd name="T10" fmla="*/ 4013 w 4483"/>
              <a:gd name="T11" fmla="*/ 1817 h 4483"/>
              <a:gd name="T12" fmla="*/ 4050 w 4483"/>
              <a:gd name="T13" fmla="*/ 2305 h 4483"/>
              <a:gd name="T14" fmla="*/ 4483 w 4483"/>
              <a:gd name="T15" fmla="*/ 2495 h 4483"/>
              <a:gd name="T16" fmla="*/ 4267 w 4483"/>
              <a:gd name="T17" fmla="*/ 3245 h 4483"/>
              <a:gd name="T18" fmla="*/ 3824 w 4483"/>
              <a:gd name="T19" fmla="*/ 3182 h 4483"/>
              <a:gd name="T20" fmla="*/ 3634 w 4483"/>
              <a:gd name="T21" fmla="*/ 3362 h 4483"/>
              <a:gd name="T22" fmla="*/ 3462 w 4483"/>
              <a:gd name="T23" fmla="*/ 3552 h 4483"/>
              <a:gd name="T24" fmla="*/ 3643 w 4483"/>
              <a:gd name="T25" fmla="*/ 3995 h 4483"/>
              <a:gd name="T26" fmla="*/ 2974 w 4483"/>
              <a:gd name="T27" fmla="*/ 4384 h 4483"/>
              <a:gd name="T28" fmla="*/ 2675 w 4483"/>
              <a:gd name="T29" fmla="*/ 3995 h 4483"/>
              <a:gd name="T30" fmla="*/ 2187 w 4483"/>
              <a:gd name="T31" fmla="*/ 4031 h 4483"/>
              <a:gd name="T32" fmla="*/ 1979 w 4483"/>
              <a:gd name="T33" fmla="*/ 4483 h 4483"/>
              <a:gd name="T34" fmla="*/ 1238 w 4483"/>
              <a:gd name="T35" fmla="*/ 4266 h 4483"/>
              <a:gd name="T36" fmla="*/ 1265 w 4483"/>
              <a:gd name="T37" fmla="*/ 4022 h 4483"/>
              <a:gd name="T38" fmla="*/ 1301 w 4483"/>
              <a:gd name="T39" fmla="*/ 3787 h 4483"/>
              <a:gd name="T40" fmla="*/ 1112 w 4483"/>
              <a:gd name="T41" fmla="*/ 3616 h 4483"/>
              <a:gd name="T42" fmla="*/ 913 w 4483"/>
              <a:gd name="T43" fmla="*/ 3453 h 4483"/>
              <a:gd name="T44" fmla="*/ 479 w 4483"/>
              <a:gd name="T45" fmla="*/ 3634 h 4483"/>
              <a:gd name="T46" fmla="*/ 99 w 4483"/>
              <a:gd name="T47" fmla="*/ 2965 h 4483"/>
              <a:gd name="T48" fmla="*/ 488 w 4483"/>
              <a:gd name="T49" fmla="*/ 2648 h 4483"/>
              <a:gd name="T50" fmla="*/ 452 w 4483"/>
              <a:gd name="T51" fmla="*/ 2160 h 4483"/>
              <a:gd name="T52" fmla="*/ 0 w 4483"/>
              <a:gd name="T53" fmla="*/ 1970 h 4483"/>
              <a:gd name="T54" fmla="*/ 226 w 4483"/>
              <a:gd name="T55" fmla="*/ 1220 h 4483"/>
              <a:gd name="T56" fmla="*/ 452 w 4483"/>
              <a:gd name="T57" fmla="*/ 1256 h 4483"/>
              <a:gd name="T58" fmla="*/ 687 w 4483"/>
              <a:gd name="T59" fmla="*/ 1283 h 4483"/>
              <a:gd name="T60" fmla="*/ 868 w 4483"/>
              <a:gd name="T61" fmla="*/ 1093 h 4483"/>
              <a:gd name="T62" fmla="*/ 1030 w 4483"/>
              <a:gd name="T63" fmla="*/ 895 h 4483"/>
              <a:gd name="T64" fmla="*/ 849 w 4483"/>
              <a:gd name="T65" fmla="*/ 470 h 4483"/>
              <a:gd name="T66" fmla="*/ 1527 w 4483"/>
              <a:gd name="T67" fmla="*/ 90 h 4483"/>
              <a:gd name="T68" fmla="*/ 1835 w 4483"/>
              <a:gd name="T69" fmla="*/ 470 h 4483"/>
              <a:gd name="T70" fmla="*/ 2314 w 4483"/>
              <a:gd name="T71" fmla="*/ 434 h 4483"/>
              <a:gd name="T72" fmla="*/ 2513 w 4483"/>
              <a:gd name="T73" fmla="*/ 0 h 4483"/>
              <a:gd name="T74" fmla="*/ 3263 w 4483"/>
              <a:gd name="T75" fmla="*/ 226 h 4483"/>
              <a:gd name="T76" fmla="*/ 1591 w 4483"/>
              <a:gd name="T77" fmla="*/ 1356 h 4483"/>
              <a:gd name="T78" fmla="*/ 1211 w 4483"/>
              <a:gd name="T79" fmla="*/ 2639 h 4483"/>
              <a:gd name="T80" fmla="*/ 2314 w 4483"/>
              <a:gd name="T81" fmla="*/ 3344 h 4483"/>
              <a:gd name="T82" fmla="*/ 3272 w 4483"/>
              <a:gd name="T83" fmla="*/ 1853 h 4483"/>
              <a:gd name="T84" fmla="*/ 2151 w 4483"/>
              <a:gd name="T85" fmla="*/ 1148 h 4483"/>
              <a:gd name="T86" fmla="*/ 1591 w 4483"/>
              <a:gd name="T87" fmla="*/ 1356 h 4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83" h="4483">
                <a:moveTo>
                  <a:pt x="3263" y="226"/>
                </a:moveTo>
                <a:cubicBezTo>
                  <a:pt x="3242" y="374"/>
                  <a:pt x="3216" y="516"/>
                  <a:pt x="3200" y="669"/>
                </a:cubicBezTo>
                <a:cubicBezTo>
                  <a:pt x="3311" y="795"/>
                  <a:pt x="3452" y="893"/>
                  <a:pt x="3570" y="1012"/>
                </a:cubicBezTo>
                <a:cubicBezTo>
                  <a:pt x="3709" y="952"/>
                  <a:pt x="3854" y="898"/>
                  <a:pt x="3995" y="840"/>
                </a:cubicBezTo>
                <a:cubicBezTo>
                  <a:pt x="4177" y="1014"/>
                  <a:pt x="4280" y="1267"/>
                  <a:pt x="4384" y="1518"/>
                </a:cubicBezTo>
                <a:cubicBezTo>
                  <a:pt x="4277" y="1635"/>
                  <a:pt x="4127" y="1707"/>
                  <a:pt x="4013" y="1817"/>
                </a:cubicBezTo>
                <a:cubicBezTo>
                  <a:pt x="4031" y="1974"/>
                  <a:pt x="4035" y="2145"/>
                  <a:pt x="4050" y="2305"/>
                </a:cubicBezTo>
                <a:cubicBezTo>
                  <a:pt x="4190" y="2373"/>
                  <a:pt x="4344" y="2426"/>
                  <a:pt x="4483" y="2495"/>
                </a:cubicBezTo>
                <a:cubicBezTo>
                  <a:pt x="4452" y="2786"/>
                  <a:pt x="4373" y="3029"/>
                  <a:pt x="4267" y="3245"/>
                </a:cubicBezTo>
                <a:cubicBezTo>
                  <a:pt x="4102" y="3253"/>
                  <a:pt x="3952" y="3160"/>
                  <a:pt x="3824" y="3182"/>
                </a:cubicBezTo>
                <a:cubicBezTo>
                  <a:pt x="3753" y="3194"/>
                  <a:pt x="3680" y="3311"/>
                  <a:pt x="3634" y="3362"/>
                </a:cubicBezTo>
                <a:cubicBezTo>
                  <a:pt x="3572" y="3432"/>
                  <a:pt x="3519" y="3501"/>
                  <a:pt x="3462" y="3552"/>
                </a:cubicBezTo>
                <a:cubicBezTo>
                  <a:pt x="3524" y="3699"/>
                  <a:pt x="3583" y="3847"/>
                  <a:pt x="3643" y="3995"/>
                </a:cubicBezTo>
                <a:cubicBezTo>
                  <a:pt x="3469" y="4174"/>
                  <a:pt x="3224" y="4281"/>
                  <a:pt x="2974" y="4384"/>
                </a:cubicBezTo>
                <a:cubicBezTo>
                  <a:pt x="2859" y="4270"/>
                  <a:pt x="2774" y="4126"/>
                  <a:pt x="2675" y="3995"/>
                </a:cubicBezTo>
                <a:cubicBezTo>
                  <a:pt x="2520" y="4014"/>
                  <a:pt x="2348" y="4017"/>
                  <a:pt x="2187" y="4031"/>
                </a:cubicBezTo>
                <a:cubicBezTo>
                  <a:pt x="2101" y="4165"/>
                  <a:pt x="2057" y="4341"/>
                  <a:pt x="1979" y="4483"/>
                </a:cubicBezTo>
                <a:cubicBezTo>
                  <a:pt x="1692" y="4451"/>
                  <a:pt x="1453" y="4372"/>
                  <a:pt x="1238" y="4266"/>
                </a:cubicBezTo>
                <a:cubicBezTo>
                  <a:pt x="1252" y="4184"/>
                  <a:pt x="1255" y="4103"/>
                  <a:pt x="1265" y="4022"/>
                </a:cubicBezTo>
                <a:cubicBezTo>
                  <a:pt x="1275" y="3942"/>
                  <a:pt x="1317" y="3851"/>
                  <a:pt x="1301" y="3787"/>
                </a:cubicBezTo>
                <a:cubicBezTo>
                  <a:pt x="1286" y="3723"/>
                  <a:pt x="1157" y="3655"/>
                  <a:pt x="1112" y="3616"/>
                </a:cubicBezTo>
                <a:cubicBezTo>
                  <a:pt x="1039" y="3553"/>
                  <a:pt x="984" y="3489"/>
                  <a:pt x="913" y="3453"/>
                </a:cubicBezTo>
                <a:cubicBezTo>
                  <a:pt x="764" y="3509"/>
                  <a:pt x="626" y="3576"/>
                  <a:pt x="479" y="3634"/>
                </a:cubicBezTo>
                <a:cubicBezTo>
                  <a:pt x="302" y="3461"/>
                  <a:pt x="201" y="3212"/>
                  <a:pt x="99" y="2965"/>
                </a:cubicBezTo>
                <a:cubicBezTo>
                  <a:pt x="214" y="2844"/>
                  <a:pt x="360" y="2755"/>
                  <a:pt x="488" y="2648"/>
                </a:cubicBezTo>
                <a:cubicBezTo>
                  <a:pt x="469" y="2492"/>
                  <a:pt x="466" y="2321"/>
                  <a:pt x="452" y="2160"/>
                </a:cubicBezTo>
                <a:cubicBezTo>
                  <a:pt x="313" y="2085"/>
                  <a:pt x="153" y="2031"/>
                  <a:pt x="0" y="1970"/>
                </a:cubicBezTo>
                <a:cubicBezTo>
                  <a:pt x="33" y="1678"/>
                  <a:pt x="115" y="1435"/>
                  <a:pt x="226" y="1220"/>
                </a:cubicBezTo>
                <a:cubicBezTo>
                  <a:pt x="304" y="1228"/>
                  <a:pt x="377" y="1246"/>
                  <a:pt x="452" y="1256"/>
                </a:cubicBezTo>
                <a:cubicBezTo>
                  <a:pt x="528" y="1267"/>
                  <a:pt x="629" y="1297"/>
                  <a:pt x="687" y="1283"/>
                </a:cubicBezTo>
                <a:cubicBezTo>
                  <a:pt x="751" y="1269"/>
                  <a:pt x="825" y="1142"/>
                  <a:pt x="868" y="1093"/>
                </a:cubicBezTo>
                <a:cubicBezTo>
                  <a:pt x="931" y="1021"/>
                  <a:pt x="993" y="964"/>
                  <a:pt x="1030" y="895"/>
                </a:cubicBezTo>
                <a:cubicBezTo>
                  <a:pt x="973" y="750"/>
                  <a:pt x="906" y="615"/>
                  <a:pt x="849" y="470"/>
                </a:cubicBezTo>
                <a:cubicBezTo>
                  <a:pt x="1027" y="295"/>
                  <a:pt x="1278" y="194"/>
                  <a:pt x="1527" y="90"/>
                </a:cubicBezTo>
                <a:cubicBezTo>
                  <a:pt x="1645" y="202"/>
                  <a:pt x="1721" y="355"/>
                  <a:pt x="1835" y="470"/>
                </a:cubicBezTo>
                <a:cubicBezTo>
                  <a:pt x="1988" y="451"/>
                  <a:pt x="2158" y="450"/>
                  <a:pt x="2314" y="434"/>
                </a:cubicBezTo>
                <a:cubicBezTo>
                  <a:pt x="2396" y="305"/>
                  <a:pt x="2437" y="135"/>
                  <a:pt x="2513" y="0"/>
                </a:cubicBezTo>
                <a:cubicBezTo>
                  <a:pt x="2801" y="37"/>
                  <a:pt x="3050" y="114"/>
                  <a:pt x="3263" y="226"/>
                </a:cubicBezTo>
                <a:close/>
                <a:moveTo>
                  <a:pt x="1591" y="1356"/>
                </a:moveTo>
                <a:cubicBezTo>
                  <a:pt x="1262" y="1594"/>
                  <a:pt x="1009" y="2106"/>
                  <a:pt x="1211" y="2639"/>
                </a:cubicBezTo>
                <a:cubicBezTo>
                  <a:pt x="1362" y="3037"/>
                  <a:pt x="1759" y="3382"/>
                  <a:pt x="2314" y="3344"/>
                </a:cubicBezTo>
                <a:cubicBezTo>
                  <a:pt x="2997" y="3299"/>
                  <a:pt x="3561" y="2616"/>
                  <a:pt x="3272" y="1853"/>
                </a:cubicBezTo>
                <a:cubicBezTo>
                  <a:pt x="3120" y="1451"/>
                  <a:pt x="2706" y="1097"/>
                  <a:pt x="2151" y="1148"/>
                </a:cubicBezTo>
                <a:cubicBezTo>
                  <a:pt x="1910" y="1170"/>
                  <a:pt x="1734" y="1251"/>
                  <a:pt x="1591" y="1356"/>
                </a:cubicBezTo>
                <a:close/>
              </a:path>
            </a:pathLst>
          </a:custGeom>
          <a:gradFill flip="none" rotWithShape="1">
            <a:gsLst>
              <a:gs pos="15000">
                <a:schemeClr val="bg1"/>
              </a:gs>
              <a:gs pos="56000">
                <a:schemeClr val="bg1">
                  <a:lumMod val="86000"/>
                </a:schemeClr>
              </a:gs>
            </a:gsLst>
            <a:lin ang="21000000" scaled="0"/>
            <a:tileRect/>
          </a:gradFill>
          <a:ln>
            <a:noFill/>
          </a:ln>
          <a:effectLst/>
          <a:scene3d>
            <a:camera prst="orthographicFront"/>
            <a:lightRig rig="contrasting" dir="t"/>
          </a:scene3d>
          <a:sp3d extrusionH="76200" contourW="12700" prstMaterial="matte">
            <a:bevelT w="0" h="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en-US" dirty="0">
              <a:solidFill>
                <a:prstClr val="white"/>
              </a:solidFill>
            </a:endParaRPr>
          </a:p>
        </p:txBody>
      </p:sp>
      <p:sp>
        <p:nvSpPr>
          <p:cNvPr id="88" name="Rectangle 87"/>
          <p:cNvSpPr/>
          <p:nvPr/>
        </p:nvSpPr>
        <p:spPr>
          <a:xfrm rot="1852473">
            <a:off x="8812150" y="3635044"/>
            <a:ext cx="1271925" cy="1271925"/>
          </a:xfrm>
          <a:prstGeom prst="rect">
            <a:avLst/>
          </a:prstGeom>
          <a:blipFill dpi="0" rotWithShape="1">
            <a:blip r:embed="rId3">
              <a:alphaModFix amt="8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endParaRPr>
          </a:p>
        </p:txBody>
      </p:sp>
      <p:sp>
        <p:nvSpPr>
          <p:cNvPr id="89" name="Freeform 14"/>
          <p:cNvSpPr>
            <a:spLocks noEditPoints="1"/>
          </p:cNvSpPr>
          <p:nvPr/>
        </p:nvSpPr>
        <p:spPr bwMode="auto">
          <a:xfrm rot="1852473">
            <a:off x="8973301" y="3700349"/>
            <a:ext cx="1107455" cy="1107455"/>
          </a:xfrm>
          <a:custGeom>
            <a:avLst/>
            <a:gdLst>
              <a:gd name="T0" fmla="*/ 3263 w 4483"/>
              <a:gd name="T1" fmla="*/ 226 h 4483"/>
              <a:gd name="T2" fmla="*/ 3200 w 4483"/>
              <a:gd name="T3" fmla="*/ 669 h 4483"/>
              <a:gd name="T4" fmla="*/ 3570 w 4483"/>
              <a:gd name="T5" fmla="*/ 1012 h 4483"/>
              <a:gd name="T6" fmla="*/ 3995 w 4483"/>
              <a:gd name="T7" fmla="*/ 840 h 4483"/>
              <a:gd name="T8" fmla="*/ 4384 w 4483"/>
              <a:gd name="T9" fmla="*/ 1518 h 4483"/>
              <a:gd name="T10" fmla="*/ 4013 w 4483"/>
              <a:gd name="T11" fmla="*/ 1817 h 4483"/>
              <a:gd name="T12" fmla="*/ 4050 w 4483"/>
              <a:gd name="T13" fmla="*/ 2305 h 4483"/>
              <a:gd name="T14" fmla="*/ 4483 w 4483"/>
              <a:gd name="T15" fmla="*/ 2495 h 4483"/>
              <a:gd name="T16" fmla="*/ 4267 w 4483"/>
              <a:gd name="T17" fmla="*/ 3245 h 4483"/>
              <a:gd name="T18" fmla="*/ 3824 w 4483"/>
              <a:gd name="T19" fmla="*/ 3182 h 4483"/>
              <a:gd name="T20" fmla="*/ 3634 w 4483"/>
              <a:gd name="T21" fmla="*/ 3362 h 4483"/>
              <a:gd name="T22" fmla="*/ 3462 w 4483"/>
              <a:gd name="T23" fmla="*/ 3552 h 4483"/>
              <a:gd name="T24" fmla="*/ 3643 w 4483"/>
              <a:gd name="T25" fmla="*/ 3995 h 4483"/>
              <a:gd name="T26" fmla="*/ 2974 w 4483"/>
              <a:gd name="T27" fmla="*/ 4384 h 4483"/>
              <a:gd name="T28" fmla="*/ 2675 w 4483"/>
              <a:gd name="T29" fmla="*/ 3995 h 4483"/>
              <a:gd name="T30" fmla="*/ 2187 w 4483"/>
              <a:gd name="T31" fmla="*/ 4031 h 4483"/>
              <a:gd name="T32" fmla="*/ 1979 w 4483"/>
              <a:gd name="T33" fmla="*/ 4483 h 4483"/>
              <a:gd name="T34" fmla="*/ 1238 w 4483"/>
              <a:gd name="T35" fmla="*/ 4266 h 4483"/>
              <a:gd name="T36" fmla="*/ 1265 w 4483"/>
              <a:gd name="T37" fmla="*/ 4022 h 4483"/>
              <a:gd name="T38" fmla="*/ 1301 w 4483"/>
              <a:gd name="T39" fmla="*/ 3787 h 4483"/>
              <a:gd name="T40" fmla="*/ 1112 w 4483"/>
              <a:gd name="T41" fmla="*/ 3616 h 4483"/>
              <a:gd name="T42" fmla="*/ 913 w 4483"/>
              <a:gd name="T43" fmla="*/ 3453 h 4483"/>
              <a:gd name="T44" fmla="*/ 479 w 4483"/>
              <a:gd name="T45" fmla="*/ 3634 h 4483"/>
              <a:gd name="T46" fmla="*/ 99 w 4483"/>
              <a:gd name="T47" fmla="*/ 2965 h 4483"/>
              <a:gd name="T48" fmla="*/ 488 w 4483"/>
              <a:gd name="T49" fmla="*/ 2648 h 4483"/>
              <a:gd name="T50" fmla="*/ 452 w 4483"/>
              <a:gd name="T51" fmla="*/ 2160 h 4483"/>
              <a:gd name="T52" fmla="*/ 0 w 4483"/>
              <a:gd name="T53" fmla="*/ 1970 h 4483"/>
              <a:gd name="T54" fmla="*/ 226 w 4483"/>
              <a:gd name="T55" fmla="*/ 1220 h 4483"/>
              <a:gd name="T56" fmla="*/ 452 w 4483"/>
              <a:gd name="T57" fmla="*/ 1256 h 4483"/>
              <a:gd name="T58" fmla="*/ 687 w 4483"/>
              <a:gd name="T59" fmla="*/ 1283 h 4483"/>
              <a:gd name="T60" fmla="*/ 868 w 4483"/>
              <a:gd name="T61" fmla="*/ 1093 h 4483"/>
              <a:gd name="T62" fmla="*/ 1030 w 4483"/>
              <a:gd name="T63" fmla="*/ 895 h 4483"/>
              <a:gd name="T64" fmla="*/ 849 w 4483"/>
              <a:gd name="T65" fmla="*/ 470 h 4483"/>
              <a:gd name="T66" fmla="*/ 1527 w 4483"/>
              <a:gd name="T67" fmla="*/ 90 h 4483"/>
              <a:gd name="T68" fmla="*/ 1835 w 4483"/>
              <a:gd name="T69" fmla="*/ 470 h 4483"/>
              <a:gd name="T70" fmla="*/ 2314 w 4483"/>
              <a:gd name="T71" fmla="*/ 434 h 4483"/>
              <a:gd name="T72" fmla="*/ 2513 w 4483"/>
              <a:gd name="T73" fmla="*/ 0 h 4483"/>
              <a:gd name="T74" fmla="*/ 3263 w 4483"/>
              <a:gd name="T75" fmla="*/ 226 h 4483"/>
              <a:gd name="T76" fmla="*/ 1591 w 4483"/>
              <a:gd name="T77" fmla="*/ 1356 h 4483"/>
              <a:gd name="T78" fmla="*/ 1211 w 4483"/>
              <a:gd name="T79" fmla="*/ 2639 h 4483"/>
              <a:gd name="T80" fmla="*/ 2314 w 4483"/>
              <a:gd name="T81" fmla="*/ 3344 h 4483"/>
              <a:gd name="T82" fmla="*/ 3272 w 4483"/>
              <a:gd name="T83" fmla="*/ 1853 h 4483"/>
              <a:gd name="T84" fmla="*/ 2151 w 4483"/>
              <a:gd name="T85" fmla="*/ 1148 h 4483"/>
              <a:gd name="T86" fmla="*/ 1591 w 4483"/>
              <a:gd name="T87" fmla="*/ 1356 h 4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83" h="4483">
                <a:moveTo>
                  <a:pt x="3263" y="226"/>
                </a:moveTo>
                <a:cubicBezTo>
                  <a:pt x="3242" y="374"/>
                  <a:pt x="3216" y="516"/>
                  <a:pt x="3200" y="669"/>
                </a:cubicBezTo>
                <a:cubicBezTo>
                  <a:pt x="3311" y="795"/>
                  <a:pt x="3452" y="893"/>
                  <a:pt x="3570" y="1012"/>
                </a:cubicBezTo>
                <a:cubicBezTo>
                  <a:pt x="3709" y="952"/>
                  <a:pt x="3854" y="898"/>
                  <a:pt x="3995" y="840"/>
                </a:cubicBezTo>
                <a:cubicBezTo>
                  <a:pt x="4177" y="1014"/>
                  <a:pt x="4280" y="1267"/>
                  <a:pt x="4384" y="1518"/>
                </a:cubicBezTo>
                <a:cubicBezTo>
                  <a:pt x="4277" y="1635"/>
                  <a:pt x="4127" y="1707"/>
                  <a:pt x="4013" y="1817"/>
                </a:cubicBezTo>
                <a:cubicBezTo>
                  <a:pt x="4031" y="1974"/>
                  <a:pt x="4035" y="2145"/>
                  <a:pt x="4050" y="2305"/>
                </a:cubicBezTo>
                <a:cubicBezTo>
                  <a:pt x="4190" y="2373"/>
                  <a:pt x="4344" y="2426"/>
                  <a:pt x="4483" y="2495"/>
                </a:cubicBezTo>
                <a:cubicBezTo>
                  <a:pt x="4452" y="2786"/>
                  <a:pt x="4373" y="3029"/>
                  <a:pt x="4267" y="3245"/>
                </a:cubicBezTo>
                <a:cubicBezTo>
                  <a:pt x="4102" y="3253"/>
                  <a:pt x="3952" y="3160"/>
                  <a:pt x="3824" y="3182"/>
                </a:cubicBezTo>
                <a:cubicBezTo>
                  <a:pt x="3753" y="3194"/>
                  <a:pt x="3680" y="3311"/>
                  <a:pt x="3634" y="3362"/>
                </a:cubicBezTo>
                <a:cubicBezTo>
                  <a:pt x="3572" y="3432"/>
                  <a:pt x="3519" y="3501"/>
                  <a:pt x="3462" y="3552"/>
                </a:cubicBezTo>
                <a:cubicBezTo>
                  <a:pt x="3524" y="3699"/>
                  <a:pt x="3583" y="3847"/>
                  <a:pt x="3643" y="3995"/>
                </a:cubicBezTo>
                <a:cubicBezTo>
                  <a:pt x="3469" y="4174"/>
                  <a:pt x="3224" y="4281"/>
                  <a:pt x="2974" y="4384"/>
                </a:cubicBezTo>
                <a:cubicBezTo>
                  <a:pt x="2859" y="4270"/>
                  <a:pt x="2774" y="4126"/>
                  <a:pt x="2675" y="3995"/>
                </a:cubicBezTo>
                <a:cubicBezTo>
                  <a:pt x="2520" y="4014"/>
                  <a:pt x="2348" y="4017"/>
                  <a:pt x="2187" y="4031"/>
                </a:cubicBezTo>
                <a:cubicBezTo>
                  <a:pt x="2101" y="4165"/>
                  <a:pt x="2057" y="4341"/>
                  <a:pt x="1979" y="4483"/>
                </a:cubicBezTo>
                <a:cubicBezTo>
                  <a:pt x="1692" y="4451"/>
                  <a:pt x="1453" y="4372"/>
                  <a:pt x="1238" y="4266"/>
                </a:cubicBezTo>
                <a:cubicBezTo>
                  <a:pt x="1252" y="4184"/>
                  <a:pt x="1255" y="4103"/>
                  <a:pt x="1265" y="4022"/>
                </a:cubicBezTo>
                <a:cubicBezTo>
                  <a:pt x="1275" y="3942"/>
                  <a:pt x="1317" y="3851"/>
                  <a:pt x="1301" y="3787"/>
                </a:cubicBezTo>
                <a:cubicBezTo>
                  <a:pt x="1286" y="3723"/>
                  <a:pt x="1157" y="3655"/>
                  <a:pt x="1112" y="3616"/>
                </a:cubicBezTo>
                <a:cubicBezTo>
                  <a:pt x="1039" y="3553"/>
                  <a:pt x="984" y="3489"/>
                  <a:pt x="913" y="3453"/>
                </a:cubicBezTo>
                <a:cubicBezTo>
                  <a:pt x="764" y="3509"/>
                  <a:pt x="626" y="3576"/>
                  <a:pt x="479" y="3634"/>
                </a:cubicBezTo>
                <a:cubicBezTo>
                  <a:pt x="302" y="3461"/>
                  <a:pt x="201" y="3212"/>
                  <a:pt x="99" y="2965"/>
                </a:cubicBezTo>
                <a:cubicBezTo>
                  <a:pt x="214" y="2844"/>
                  <a:pt x="360" y="2755"/>
                  <a:pt x="488" y="2648"/>
                </a:cubicBezTo>
                <a:cubicBezTo>
                  <a:pt x="469" y="2492"/>
                  <a:pt x="466" y="2321"/>
                  <a:pt x="452" y="2160"/>
                </a:cubicBezTo>
                <a:cubicBezTo>
                  <a:pt x="313" y="2085"/>
                  <a:pt x="153" y="2031"/>
                  <a:pt x="0" y="1970"/>
                </a:cubicBezTo>
                <a:cubicBezTo>
                  <a:pt x="33" y="1678"/>
                  <a:pt x="115" y="1435"/>
                  <a:pt x="226" y="1220"/>
                </a:cubicBezTo>
                <a:cubicBezTo>
                  <a:pt x="304" y="1228"/>
                  <a:pt x="377" y="1246"/>
                  <a:pt x="452" y="1256"/>
                </a:cubicBezTo>
                <a:cubicBezTo>
                  <a:pt x="528" y="1267"/>
                  <a:pt x="629" y="1297"/>
                  <a:pt x="687" y="1283"/>
                </a:cubicBezTo>
                <a:cubicBezTo>
                  <a:pt x="751" y="1269"/>
                  <a:pt x="825" y="1142"/>
                  <a:pt x="868" y="1093"/>
                </a:cubicBezTo>
                <a:cubicBezTo>
                  <a:pt x="931" y="1021"/>
                  <a:pt x="993" y="964"/>
                  <a:pt x="1030" y="895"/>
                </a:cubicBezTo>
                <a:cubicBezTo>
                  <a:pt x="973" y="750"/>
                  <a:pt x="906" y="615"/>
                  <a:pt x="849" y="470"/>
                </a:cubicBezTo>
                <a:cubicBezTo>
                  <a:pt x="1027" y="295"/>
                  <a:pt x="1278" y="194"/>
                  <a:pt x="1527" y="90"/>
                </a:cubicBezTo>
                <a:cubicBezTo>
                  <a:pt x="1645" y="202"/>
                  <a:pt x="1721" y="355"/>
                  <a:pt x="1835" y="470"/>
                </a:cubicBezTo>
                <a:cubicBezTo>
                  <a:pt x="1988" y="451"/>
                  <a:pt x="2158" y="450"/>
                  <a:pt x="2314" y="434"/>
                </a:cubicBezTo>
                <a:cubicBezTo>
                  <a:pt x="2396" y="305"/>
                  <a:pt x="2437" y="135"/>
                  <a:pt x="2513" y="0"/>
                </a:cubicBezTo>
                <a:cubicBezTo>
                  <a:pt x="2801" y="37"/>
                  <a:pt x="3050" y="114"/>
                  <a:pt x="3263" y="226"/>
                </a:cubicBezTo>
                <a:close/>
                <a:moveTo>
                  <a:pt x="1591" y="1356"/>
                </a:moveTo>
                <a:cubicBezTo>
                  <a:pt x="1262" y="1594"/>
                  <a:pt x="1009" y="2106"/>
                  <a:pt x="1211" y="2639"/>
                </a:cubicBezTo>
                <a:cubicBezTo>
                  <a:pt x="1362" y="3037"/>
                  <a:pt x="1759" y="3382"/>
                  <a:pt x="2314" y="3344"/>
                </a:cubicBezTo>
                <a:cubicBezTo>
                  <a:pt x="2997" y="3299"/>
                  <a:pt x="3561" y="2616"/>
                  <a:pt x="3272" y="1853"/>
                </a:cubicBezTo>
                <a:cubicBezTo>
                  <a:pt x="3120" y="1451"/>
                  <a:pt x="2706" y="1097"/>
                  <a:pt x="2151" y="1148"/>
                </a:cubicBezTo>
                <a:cubicBezTo>
                  <a:pt x="1910" y="1170"/>
                  <a:pt x="1734" y="1251"/>
                  <a:pt x="1591" y="1356"/>
                </a:cubicBezTo>
                <a:close/>
              </a:path>
            </a:pathLst>
          </a:custGeom>
          <a:gradFill flip="none" rotWithShape="1">
            <a:gsLst>
              <a:gs pos="15000">
                <a:schemeClr val="bg1"/>
              </a:gs>
              <a:gs pos="56000">
                <a:schemeClr val="bg1">
                  <a:lumMod val="86000"/>
                </a:schemeClr>
              </a:gs>
            </a:gsLst>
            <a:lin ang="21000000" scaled="0"/>
            <a:tileRect/>
          </a:gradFill>
          <a:ln>
            <a:noFill/>
          </a:ln>
          <a:effectLst/>
          <a:scene3d>
            <a:camera prst="orthographicFront"/>
            <a:lightRig rig="contrasting" dir="t"/>
          </a:scene3d>
          <a:sp3d extrusionH="76200" contourW="12700" prstMaterial="matte">
            <a:bevelT w="0" h="3810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en-US" dirty="0">
              <a:solidFill>
                <a:prstClr val="white"/>
              </a:solidFill>
            </a:endParaRPr>
          </a:p>
        </p:txBody>
      </p:sp>
      <p:sp>
        <p:nvSpPr>
          <p:cNvPr id="3" name="TextBox 2"/>
          <p:cNvSpPr txBox="1"/>
          <p:nvPr/>
        </p:nvSpPr>
        <p:spPr>
          <a:xfrm>
            <a:off x="3581402" y="5913337"/>
            <a:ext cx="8343898" cy="707886"/>
          </a:xfrm>
          <a:prstGeom prst="rect">
            <a:avLst/>
          </a:prstGeom>
          <a:noFill/>
        </p:spPr>
        <p:txBody>
          <a:bodyPr wrap="square" rtlCol="0">
            <a:spAutoFit/>
          </a:bodyPr>
          <a:lstStyle/>
          <a:p>
            <a:pPr algn="r"/>
            <a:r>
              <a:rPr lang="en-US" sz="4000" dirty="0" smtClean="0">
                <a:latin typeface="Calibri" panose="020F0502020204030204" pitchFamily="34" charset="0"/>
              </a:rPr>
              <a:t>How do you assess/evaluate?</a:t>
            </a:r>
            <a:endParaRPr lang="en-US" sz="4000" dirty="0">
              <a:latin typeface="Calibri" panose="020F0502020204030204" pitchFamily="34" charset="0"/>
            </a:endParaRPr>
          </a:p>
        </p:txBody>
      </p:sp>
    </p:spTree>
    <p:extLst>
      <p:ext uri="{BB962C8B-B14F-4D97-AF65-F5344CB8AC3E}">
        <p14:creationId xmlns:p14="http://schemas.microsoft.com/office/powerpoint/2010/main" val="295638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decel="28000" fill="hold" grpId="0" nodeType="withEffect">
                                  <p:stCondLst>
                                    <p:cond delay="0"/>
                                  </p:stCondLst>
                                  <p:childTnLst>
                                    <p:animRot by="43200000">
                                      <p:cBhvr>
                                        <p:cTn id="6" dur="4600" fill="hold"/>
                                        <p:tgtEl>
                                          <p:spTgt spid="52"/>
                                        </p:tgtEl>
                                        <p:attrNameLst>
                                          <p:attrName>r</p:attrName>
                                        </p:attrNameLst>
                                      </p:cBhvr>
                                    </p:animRot>
                                  </p:childTnLst>
                                </p:cTn>
                              </p:par>
                              <p:par>
                                <p:cTn id="7" presetID="8" presetClass="emph" presetSubtype="0" decel="28000" fill="hold" grpId="0" nodeType="withEffect">
                                  <p:stCondLst>
                                    <p:cond delay="0"/>
                                  </p:stCondLst>
                                  <p:childTnLst>
                                    <p:animRot by="43200000">
                                      <p:cBhvr>
                                        <p:cTn id="8" dur="4600" fill="hold"/>
                                        <p:tgtEl>
                                          <p:spTgt spid="82"/>
                                        </p:tgtEl>
                                        <p:attrNameLst>
                                          <p:attrName>r</p:attrName>
                                        </p:attrNameLst>
                                      </p:cBhvr>
                                    </p:animRot>
                                  </p:childTnLst>
                                </p:cTn>
                              </p:par>
                              <p:par>
                                <p:cTn id="9" presetID="8" presetClass="emph" presetSubtype="0" decel="28000" fill="hold" grpId="0" nodeType="withEffect">
                                  <p:stCondLst>
                                    <p:cond delay="0"/>
                                  </p:stCondLst>
                                  <p:childTnLst>
                                    <p:animRot by="-43200000">
                                      <p:cBhvr>
                                        <p:cTn id="10" dur="4600" fill="hold"/>
                                        <p:tgtEl>
                                          <p:spTgt spid="83"/>
                                        </p:tgtEl>
                                        <p:attrNameLst>
                                          <p:attrName>r</p:attrName>
                                        </p:attrNameLst>
                                      </p:cBhvr>
                                    </p:animRot>
                                  </p:childTnLst>
                                </p:cTn>
                              </p:par>
                              <p:par>
                                <p:cTn id="11" presetID="8" presetClass="emph" presetSubtype="0" decel="28000" fill="hold" grpId="0" nodeType="withEffect">
                                  <p:stCondLst>
                                    <p:cond delay="0"/>
                                  </p:stCondLst>
                                  <p:childTnLst>
                                    <p:animRot by="-43200000">
                                      <p:cBhvr>
                                        <p:cTn id="12" dur="4600" fill="hold"/>
                                        <p:tgtEl>
                                          <p:spTgt spid="77"/>
                                        </p:tgtEl>
                                        <p:attrNameLst>
                                          <p:attrName>r</p:attrName>
                                        </p:attrNameLst>
                                      </p:cBhvr>
                                    </p:animRot>
                                  </p:childTnLst>
                                </p:cTn>
                              </p:par>
                              <p:par>
                                <p:cTn id="13" presetID="8" presetClass="emph" presetSubtype="0" decel="28000" fill="hold" grpId="0" nodeType="withEffect">
                                  <p:stCondLst>
                                    <p:cond delay="0"/>
                                  </p:stCondLst>
                                  <p:childTnLst>
                                    <p:animRot by="43200000">
                                      <p:cBhvr>
                                        <p:cTn id="14" dur="4600" fill="hold"/>
                                        <p:tgtEl>
                                          <p:spTgt spid="84"/>
                                        </p:tgtEl>
                                        <p:attrNameLst>
                                          <p:attrName>r</p:attrName>
                                        </p:attrNameLst>
                                      </p:cBhvr>
                                    </p:animRot>
                                  </p:childTnLst>
                                </p:cTn>
                              </p:par>
                              <p:par>
                                <p:cTn id="15" presetID="8" presetClass="emph" presetSubtype="0" decel="28000" fill="hold" grpId="0" nodeType="withEffect">
                                  <p:stCondLst>
                                    <p:cond delay="0"/>
                                  </p:stCondLst>
                                  <p:childTnLst>
                                    <p:animRot by="43200000">
                                      <p:cBhvr>
                                        <p:cTn id="16" dur="4600" fill="hold"/>
                                        <p:tgtEl>
                                          <p:spTgt spid="85"/>
                                        </p:tgtEl>
                                        <p:attrNameLst>
                                          <p:attrName>r</p:attrName>
                                        </p:attrNameLst>
                                      </p:cBhvr>
                                    </p:animRot>
                                  </p:childTnLst>
                                </p:cTn>
                              </p:par>
                              <p:par>
                                <p:cTn id="17" presetID="8" presetClass="emph" presetSubtype="0" decel="28000" fill="hold" grpId="0" nodeType="withEffect">
                                  <p:stCondLst>
                                    <p:cond delay="0"/>
                                  </p:stCondLst>
                                  <p:childTnLst>
                                    <p:animRot by="-43200000">
                                      <p:cBhvr>
                                        <p:cTn id="18" dur="4600" fill="hold"/>
                                        <p:tgtEl>
                                          <p:spTgt spid="86"/>
                                        </p:tgtEl>
                                        <p:attrNameLst>
                                          <p:attrName>r</p:attrName>
                                        </p:attrNameLst>
                                      </p:cBhvr>
                                    </p:animRot>
                                  </p:childTnLst>
                                </p:cTn>
                              </p:par>
                              <p:par>
                                <p:cTn id="19" presetID="8" presetClass="emph" presetSubtype="0" decel="28000" fill="hold" grpId="0" nodeType="withEffect">
                                  <p:stCondLst>
                                    <p:cond delay="0"/>
                                  </p:stCondLst>
                                  <p:childTnLst>
                                    <p:animRot by="-43200000">
                                      <p:cBhvr>
                                        <p:cTn id="20" dur="4600" fill="hold"/>
                                        <p:tgtEl>
                                          <p:spTgt spid="87"/>
                                        </p:tgtEl>
                                        <p:attrNameLst>
                                          <p:attrName>r</p:attrName>
                                        </p:attrNameLst>
                                      </p:cBhvr>
                                    </p:animRot>
                                  </p:childTnLst>
                                </p:cTn>
                              </p:par>
                              <p:par>
                                <p:cTn id="21" presetID="8" presetClass="emph" presetSubtype="0" decel="28000" fill="hold" grpId="0" nodeType="withEffect">
                                  <p:stCondLst>
                                    <p:cond delay="0"/>
                                  </p:stCondLst>
                                  <p:childTnLst>
                                    <p:animRot by="43200000">
                                      <p:cBhvr>
                                        <p:cTn id="22" dur="4600" fill="hold"/>
                                        <p:tgtEl>
                                          <p:spTgt spid="88"/>
                                        </p:tgtEl>
                                        <p:attrNameLst>
                                          <p:attrName>r</p:attrName>
                                        </p:attrNameLst>
                                      </p:cBhvr>
                                    </p:animRot>
                                  </p:childTnLst>
                                </p:cTn>
                              </p:par>
                              <p:par>
                                <p:cTn id="23" presetID="8" presetClass="emph" presetSubtype="0" decel="28000" fill="hold" grpId="0" nodeType="withEffect">
                                  <p:stCondLst>
                                    <p:cond delay="0"/>
                                  </p:stCondLst>
                                  <p:childTnLst>
                                    <p:animRot by="43200000">
                                      <p:cBhvr>
                                        <p:cTn id="24" dur="4600" fill="hold"/>
                                        <p:tgtEl>
                                          <p:spTgt spid="89"/>
                                        </p:tgtEl>
                                        <p:attrNameLst>
                                          <p:attrName>r</p:attrName>
                                        </p:attrNameLst>
                                      </p:cBhvr>
                                    </p:animRot>
                                  </p:childTnLst>
                                </p:cTn>
                              </p:par>
                              <p:par>
                                <p:cTn id="25" presetID="8" presetClass="emph" presetSubtype="0" decel="28000" fill="hold" grpId="0" nodeType="withEffect">
                                  <p:stCondLst>
                                    <p:cond delay="0"/>
                                  </p:stCondLst>
                                  <p:childTnLst>
                                    <p:animRot by="-43200000">
                                      <p:cBhvr>
                                        <p:cTn id="26" dur="4600" fill="hold"/>
                                        <p:tgtEl>
                                          <p:spTgt spid="102"/>
                                        </p:tgtEl>
                                        <p:attrNameLst>
                                          <p:attrName>r</p:attrName>
                                        </p:attrNameLst>
                                      </p:cBhvr>
                                    </p:animRot>
                                  </p:childTnLst>
                                </p:cTn>
                              </p:par>
                              <p:par>
                                <p:cTn id="27" presetID="8" presetClass="emph" presetSubtype="0" decel="28000" fill="hold" grpId="0" nodeType="withEffect">
                                  <p:stCondLst>
                                    <p:cond delay="0"/>
                                  </p:stCondLst>
                                  <p:childTnLst>
                                    <p:animRot by="-43200000">
                                      <p:cBhvr>
                                        <p:cTn id="28" dur="4600" fill="hold"/>
                                        <p:tgtEl>
                                          <p:spTgt spid="103"/>
                                        </p:tgtEl>
                                        <p:attrNameLst>
                                          <p:attrName>r</p:attrName>
                                        </p:attrNameLst>
                                      </p:cBhvr>
                                    </p:animRot>
                                  </p:childTnLst>
                                </p:cTn>
                              </p:par>
                              <p:par>
                                <p:cTn id="29" presetID="8" presetClass="emph" presetSubtype="0" decel="28000" fill="hold" grpId="0" nodeType="withEffect">
                                  <p:stCondLst>
                                    <p:cond delay="0"/>
                                  </p:stCondLst>
                                  <p:childTnLst>
                                    <p:animRot by="-43200000">
                                      <p:cBhvr>
                                        <p:cTn id="30" dur="4600" fill="hold"/>
                                        <p:tgtEl>
                                          <p:spTgt spid="104"/>
                                        </p:tgtEl>
                                        <p:attrNameLst>
                                          <p:attrName>r</p:attrName>
                                        </p:attrNameLst>
                                      </p:cBhvr>
                                    </p:animRot>
                                  </p:childTnLst>
                                </p:cTn>
                              </p:par>
                              <p:par>
                                <p:cTn id="31" presetID="8" presetClass="emph" presetSubtype="0" decel="28000" fill="hold" grpId="0" nodeType="withEffect">
                                  <p:stCondLst>
                                    <p:cond delay="0"/>
                                  </p:stCondLst>
                                  <p:childTnLst>
                                    <p:animRot by="-43200000">
                                      <p:cBhvr>
                                        <p:cTn id="32" dur="4600" fill="hold"/>
                                        <p:tgtEl>
                                          <p:spTgt spid="105"/>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2" grpId="0" animBg="1"/>
      <p:bldP spid="103" grpId="0" animBg="1"/>
      <p:bldP spid="86" grpId="0" animBg="1"/>
      <p:bldP spid="87" grpId="0" animBg="1"/>
      <p:bldP spid="83" grpId="0" animBg="1"/>
      <p:bldP spid="77" grpId="0" animBg="1"/>
      <p:bldP spid="82" grpId="0" animBg="1"/>
      <p:bldP spid="52" grpId="0" animBg="1"/>
      <p:bldP spid="84" grpId="0" animBg="1"/>
      <p:bldP spid="85" grpId="0" animBg="1"/>
      <p:bldP spid="88" grpId="0" animBg="1"/>
      <p:bldP spid="89" grpId="0" animBg="1"/>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9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3954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2859" y="1909482"/>
            <a:ext cx="2649070" cy="369332"/>
          </a:xfrm>
          <a:prstGeom prst="rect">
            <a:avLst/>
          </a:prstGeom>
          <a:noFill/>
        </p:spPr>
        <p:txBody>
          <a:bodyPr wrap="square" rtlCol="0">
            <a:spAutoFit/>
          </a:bodyPr>
          <a:lstStyle/>
          <a:p>
            <a:r>
              <a:rPr lang="en-US" dirty="0" smtClean="0"/>
              <a:t>Intro to </a:t>
            </a:r>
            <a:r>
              <a:rPr lang="en-US" dirty="0" err="1" smtClean="0"/>
              <a:t>BSCPC</a:t>
            </a:r>
            <a:r>
              <a:rPr lang="en-US" dirty="0" smtClean="0"/>
              <a:t> tool</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2" y="0"/>
            <a:ext cx="11860307" cy="680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22776" y="6481320"/>
            <a:ext cx="4652683" cy="369332"/>
          </a:xfrm>
          <a:prstGeom prst="rect">
            <a:avLst/>
          </a:prstGeom>
          <a:noFill/>
        </p:spPr>
        <p:txBody>
          <a:bodyPr wrap="square" rtlCol="0">
            <a:spAutoFit/>
          </a:bodyPr>
          <a:lstStyle/>
          <a:p>
            <a:pPr algn="r"/>
            <a:r>
              <a:rPr lang="en-US" dirty="0" err="1" smtClean="0"/>
              <a:t>BSCPC</a:t>
            </a:r>
            <a:r>
              <a:rPr lang="en-US" dirty="0" smtClean="0"/>
              <a:t> Presentation, 2015 Albuquerque</a:t>
            </a:r>
            <a:endParaRPr lang="en-US" dirty="0"/>
          </a:p>
        </p:txBody>
      </p:sp>
    </p:spTree>
    <p:extLst>
      <p:ext uri="{BB962C8B-B14F-4D97-AF65-F5344CB8AC3E}">
        <p14:creationId xmlns:p14="http://schemas.microsoft.com/office/powerpoint/2010/main" val="18244585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6"/>
            <a:ext cx="12227099" cy="694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81283" y="6387353"/>
            <a:ext cx="4652683" cy="369332"/>
          </a:xfrm>
          <a:prstGeom prst="rect">
            <a:avLst/>
          </a:prstGeom>
          <a:noFill/>
        </p:spPr>
        <p:txBody>
          <a:bodyPr wrap="square" rtlCol="0">
            <a:spAutoFit/>
          </a:bodyPr>
          <a:lstStyle/>
          <a:p>
            <a:pPr algn="r"/>
            <a:r>
              <a:rPr lang="en-US" dirty="0" err="1" smtClean="0"/>
              <a:t>BSCPC</a:t>
            </a:r>
            <a:r>
              <a:rPr lang="en-US" dirty="0" smtClean="0"/>
              <a:t> Presentation, 2015 Albuquerque</a:t>
            </a:r>
            <a:endParaRPr lang="en-US" dirty="0"/>
          </a:p>
        </p:txBody>
      </p:sp>
    </p:spTree>
    <p:extLst>
      <p:ext uri="{BB962C8B-B14F-4D97-AF65-F5344CB8AC3E}">
        <p14:creationId xmlns:p14="http://schemas.microsoft.com/office/powerpoint/2010/main" val="24594463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918" y="6283369"/>
            <a:ext cx="5280212" cy="369332"/>
          </a:xfrm>
          <a:prstGeom prst="rect">
            <a:avLst/>
          </a:prstGeom>
          <a:noFill/>
        </p:spPr>
        <p:txBody>
          <a:bodyPr wrap="square" rtlCol="0">
            <a:spAutoFit/>
          </a:bodyPr>
          <a:lstStyle/>
          <a:p>
            <a:pPr algn="r"/>
            <a:r>
              <a:rPr lang="en-US" dirty="0" smtClean="0"/>
              <a:t>Source: </a:t>
            </a:r>
            <a:r>
              <a:rPr lang="en-US" dirty="0" err="1" smtClean="0"/>
              <a:t>Kavulic</a:t>
            </a:r>
            <a:r>
              <a:rPr lang="en-US" dirty="0" smtClean="0"/>
              <a:t>, 2015 – Albuquerque Institute</a:t>
            </a:r>
            <a:endParaRPr lang="en-US" dirty="0"/>
          </a:p>
        </p:txBody>
      </p:sp>
    </p:spTree>
    <p:extLst>
      <p:ext uri="{BB962C8B-B14F-4D97-AF65-F5344CB8AC3E}">
        <p14:creationId xmlns:p14="http://schemas.microsoft.com/office/powerpoint/2010/main" val="7084751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3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17659" y="5904182"/>
            <a:ext cx="5280212" cy="369332"/>
          </a:xfrm>
          <a:prstGeom prst="rect">
            <a:avLst/>
          </a:prstGeom>
          <a:noFill/>
        </p:spPr>
        <p:txBody>
          <a:bodyPr wrap="square" rtlCol="0">
            <a:spAutoFit/>
          </a:bodyPr>
          <a:lstStyle/>
          <a:p>
            <a:pPr algn="r"/>
            <a:r>
              <a:rPr lang="en-US" dirty="0" smtClean="0"/>
              <a:t>Source: </a:t>
            </a:r>
            <a:r>
              <a:rPr lang="en-US" dirty="0" err="1" smtClean="0"/>
              <a:t>Kavulic</a:t>
            </a:r>
            <a:r>
              <a:rPr lang="en-US" dirty="0" smtClean="0"/>
              <a:t>, 2015 – Albuquerque Institute</a:t>
            </a:r>
            <a:endParaRPr lang="en-US" dirty="0"/>
          </a:p>
        </p:txBody>
      </p:sp>
      <p:cxnSp>
        <p:nvCxnSpPr>
          <p:cNvPr id="4" name="Straight Connector 3"/>
          <p:cNvCxnSpPr/>
          <p:nvPr/>
        </p:nvCxnSpPr>
        <p:spPr>
          <a:xfrm>
            <a:off x="2209800" y="666750"/>
            <a:ext cx="9334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9434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17659" y="5904182"/>
            <a:ext cx="5280212" cy="369332"/>
          </a:xfrm>
          <a:prstGeom prst="rect">
            <a:avLst/>
          </a:prstGeom>
          <a:noFill/>
        </p:spPr>
        <p:txBody>
          <a:bodyPr wrap="square" rtlCol="0">
            <a:spAutoFit/>
          </a:bodyPr>
          <a:lstStyle/>
          <a:p>
            <a:pPr algn="r"/>
            <a:r>
              <a:rPr lang="en-US" dirty="0" smtClean="0"/>
              <a:t>Source: </a:t>
            </a:r>
            <a:r>
              <a:rPr lang="en-US" dirty="0" err="1" smtClean="0"/>
              <a:t>Kavulic</a:t>
            </a:r>
            <a:r>
              <a:rPr lang="en-US" dirty="0" smtClean="0"/>
              <a:t>, 2015 – Albuquerque Institute</a:t>
            </a:r>
            <a:endParaRPr lang="en-US" dirty="0"/>
          </a:p>
        </p:txBody>
      </p:sp>
      <p:cxnSp>
        <p:nvCxnSpPr>
          <p:cNvPr id="4" name="Straight Connector 3"/>
          <p:cNvCxnSpPr/>
          <p:nvPr/>
        </p:nvCxnSpPr>
        <p:spPr>
          <a:xfrm>
            <a:off x="2209800" y="952500"/>
            <a:ext cx="9334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209800" y="2800350"/>
            <a:ext cx="8134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496050" y="5181600"/>
            <a:ext cx="3667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4400" y="5600700"/>
            <a:ext cx="1885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96000" y="1771650"/>
            <a:ext cx="2209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2541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17659" y="5904182"/>
            <a:ext cx="5280212" cy="369332"/>
          </a:xfrm>
          <a:prstGeom prst="rect">
            <a:avLst/>
          </a:prstGeom>
          <a:noFill/>
        </p:spPr>
        <p:txBody>
          <a:bodyPr wrap="square" rtlCol="0">
            <a:spAutoFit/>
          </a:bodyPr>
          <a:lstStyle/>
          <a:p>
            <a:pPr algn="r"/>
            <a:r>
              <a:rPr lang="en-US" dirty="0" smtClean="0"/>
              <a:t>Source: </a:t>
            </a:r>
            <a:r>
              <a:rPr lang="en-US" dirty="0" err="1" smtClean="0"/>
              <a:t>Kavulic</a:t>
            </a:r>
            <a:r>
              <a:rPr lang="en-US" dirty="0" smtClean="0"/>
              <a:t>, 2015 – Albuquerque Institute</a:t>
            </a:r>
            <a:endParaRPr lang="en-US" dirty="0"/>
          </a:p>
        </p:txBody>
      </p:sp>
      <p:cxnSp>
        <p:nvCxnSpPr>
          <p:cNvPr id="4" name="Straight Connector 3"/>
          <p:cNvCxnSpPr/>
          <p:nvPr/>
        </p:nvCxnSpPr>
        <p:spPr>
          <a:xfrm>
            <a:off x="2152650" y="1028700"/>
            <a:ext cx="9334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57250" y="2266950"/>
            <a:ext cx="6343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886700" y="1847850"/>
            <a:ext cx="381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7250" y="3486150"/>
            <a:ext cx="8134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2714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2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17659" y="5904182"/>
            <a:ext cx="5280212" cy="369332"/>
          </a:xfrm>
          <a:prstGeom prst="rect">
            <a:avLst/>
          </a:prstGeom>
          <a:noFill/>
        </p:spPr>
        <p:txBody>
          <a:bodyPr wrap="square" rtlCol="0">
            <a:spAutoFit/>
          </a:bodyPr>
          <a:lstStyle/>
          <a:p>
            <a:pPr algn="r"/>
            <a:r>
              <a:rPr lang="en-US" dirty="0" smtClean="0"/>
              <a:t>Source: </a:t>
            </a:r>
            <a:r>
              <a:rPr lang="en-US" dirty="0" err="1" smtClean="0"/>
              <a:t>Kavulic</a:t>
            </a:r>
            <a:r>
              <a:rPr lang="en-US" dirty="0" smtClean="0"/>
              <a:t>, 2015 – Albuquerque Institute</a:t>
            </a:r>
            <a:endParaRPr lang="en-US" dirty="0"/>
          </a:p>
        </p:txBody>
      </p:sp>
      <p:cxnSp>
        <p:nvCxnSpPr>
          <p:cNvPr id="4" name="Straight Connector 3"/>
          <p:cNvCxnSpPr/>
          <p:nvPr/>
        </p:nvCxnSpPr>
        <p:spPr>
          <a:xfrm>
            <a:off x="2152650" y="1047750"/>
            <a:ext cx="9334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81050" y="4667250"/>
            <a:ext cx="7505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9832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8000"/>
                <a:lumOff val="2000"/>
              </a:schemeClr>
            </a:gs>
            <a:gs pos="100000">
              <a:schemeClr val="bg1">
                <a:lumMod val="64000"/>
              </a:schemeClr>
            </a:gs>
          </a:gsLst>
          <a:lin ang="8100000" scaled="1"/>
        </a:gradFill>
        <a:effectLst/>
      </p:bgPr>
    </p:bg>
    <p:spTree>
      <p:nvGrpSpPr>
        <p:cNvPr id="1" name=""/>
        <p:cNvGrpSpPr/>
        <p:nvPr/>
      </p:nvGrpSpPr>
      <p:grpSpPr>
        <a:xfrm>
          <a:off x="0" y="0"/>
          <a:ext cx="0" cy="0"/>
          <a:chOff x="0" y="0"/>
          <a:chExt cx="0" cy="0"/>
        </a:xfrm>
      </p:grpSpPr>
      <p:sp>
        <p:nvSpPr>
          <p:cNvPr id="4" name="TextBox 3"/>
          <p:cNvSpPr txBox="1"/>
          <p:nvPr/>
        </p:nvSpPr>
        <p:spPr>
          <a:xfrm>
            <a:off x="673768" y="971698"/>
            <a:ext cx="9248275" cy="5576911"/>
          </a:xfrm>
          <a:prstGeom prst="rect">
            <a:avLst/>
          </a:prstGeom>
          <a:noFill/>
        </p:spPr>
        <p:txBody>
          <a:bodyPr wrap="square" rtlCol="0">
            <a:spAutoFit/>
          </a:bodyPr>
          <a:lstStyle/>
          <a:p>
            <a:pPr>
              <a:lnSpc>
                <a:spcPct val="110000"/>
              </a:lnSpc>
              <a:defRPr/>
            </a:pPr>
            <a:r>
              <a:rPr lang="en-US" sz="2400" b="1" dirty="0">
                <a:solidFill>
                  <a:srgbClr val="17375E"/>
                </a:solidFill>
              </a:rPr>
              <a:t>Phase </a:t>
            </a:r>
            <a:r>
              <a:rPr lang="en-US" sz="4400" b="1" dirty="0">
                <a:solidFill>
                  <a:srgbClr val="17375E"/>
                </a:solidFill>
              </a:rPr>
              <a:t>2</a:t>
            </a:r>
            <a:r>
              <a:rPr lang="en-US" sz="2400" b="1" dirty="0">
                <a:solidFill>
                  <a:srgbClr val="17375E"/>
                </a:solidFill>
              </a:rPr>
              <a:t>: </a:t>
            </a:r>
            <a:r>
              <a:rPr lang="en-US" sz="3200" b="1" dirty="0">
                <a:solidFill>
                  <a:srgbClr val="17375E"/>
                </a:solidFill>
              </a:rPr>
              <a:t>FFY 2014-15</a:t>
            </a:r>
            <a:r>
              <a:rPr lang="en-US" sz="2400" b="1" dirty="0">
                <a:solidFill>
                  <a:srgbClr val="17375E"/>
                </a:solidFill>
              </a:rPr>
              <a:t> </a:t>
            </a:r>
            <a:r>
              <a:rPr lang="en-US" sz="2200" b="1" dirty="0">
                <a:solidFill>
                  <a:srgbClr val="17375E"/>
                </a:solidFill>
              </a:rPr>
              <a:t/>
            </a:r>
            <a:br>
              <a:rPr lang="en-US" sz="2200" b="1" dirty="0">
                <a:solidFill>
                  <a:srgbClr val="17375E"/>
                </a:solidFill>
              </a:rPr>
            </a:br>
            <a:r>
              <a:rPr lang="en-US" sz="2200" dirty="0">
                <a:solidFill>
                  <a:srgbClr val="17375E"/>
                </a:solidFill>
              </a:rPr>
              <a:t>(Reported in February,  2016)</a:t>
            </a:r>
          </a:p>
          <a:p>
            <a:pPr marL="800100" lvl="1" indent="-342900">
              <a:lnSpc>
                <a:spcPct val="110000"/>
              </a:lnSpc>
              <a:buFont typeface="Wingdings" charset="2"/>
              <a:buChar char="ü"/>
              <a:defRPr/>
            </a:pPr>
            <a:r>
              <a:rPr lang="en-US" sz="2200" dirty="0">
                <a:solidFill>
                  <a:srgbClr val="17375E"/>
                </a:solidFill>
              </a:rPr>
              <a:t> </a:t>
            </a:r>
            <a:r>
              <a:rPr lang="en-US" sz="2800" dirty="0">
                <a:solidFill>
                  <a:srgbClr val="17375E"/>
                </a:solidFill>
              </a:rPr>
              <a:t>Infrastructure Development</a:t>
            </a:r>
          </a:p>
          <a:p>
            <a:pPr marL="800100" lvl="1" indent="-342900">
              <a:lnSpc>
                <a:spcPct val="110000"/>
              </a:lnSpc>
              <a:buFont typeface="Wingdings" charset="2"/>
              <a:buChar char="ü"/>
              <a:defRPr/>
            </a:pPr>
            <a:r>
              <a:rPr lang="en-US" sz="2800" dirty="0">
                <a:solidFill>
                  <a:srgbClr val="17375E"/>
                </a:solidFill>
              </a:rPr>
              <a:t> Support Local Agency Implementation of 			  		Evidenced-Based Practices</a:t>
            </a:r>
          </a:p>
          <a:p>
            <a:pPr marL="800100" lvl="1" indent="-342900">
              <a:lnSpc>
                <a:spcPct val="110000"/>
              </a:lnSpc>
              <a:buFont typeface="Wingdings" charset="2"/>
              <a:buChar char="ü"/>
              <a:defRPr/>
            </a:pPr>
            <a:r>
              <a:rPr lang="en-US" sz="2800" dirty="0">
                <a:solidFill>
                  <a:srgbClr val="17375E"/>
                </a:solidFill>
              </a:rPr>
              <a:t> Evaluation Plan</a:t>
            </a:r>
          </a:p>
          <a:p>
            <a:pPr lvl="1">
              <a:lnSpc>
                <a:spcPct val="110000"/>
              </a:lnSpc>
              <a:defRPr/>
            </a:pPr>
            <a:endParaRPr lang="en-US" sz="2400" b="1" dirty="0">
              <a:solidFill>
                <a:srgbClr val="17375E"/>
              </a:solidFill>
            </a:endParaRPr>
          </a:p>
          <a:p>
            <a:pPr>
              <a:lnSpc>
                <a:spcPct val="110000"/>
              </a:lnSpc>
              <a:defRPr/>
            </a:pPr>
            <a:r>
              <a:rPr lang="en-US" sz="2400" b="1" dirty="0">
                <a:solidFill>
                  <a:srgbClr val="17375E"/>
                </a:solidFill>
              </a:rPr>
              <a:t>Phase </a:t>
            </a:r>
            <a:r>
              <a:rPr lang="en-US" sz="4400" b="1" dirty="0">
                <a:solidFill>
                  <a:srgbClr val="17375E"/>
                </a:solidFill>
              </a:rPr>
              <a:t>3</a:t>
            </a:r>
            <a:r>
              <a:rPr lang="en-US" sz="2400" b="1" dirty="0">
                <a:solidFill>
                  <a:srgbClr val="17375E"/>
                </a:solidFill>
              </a:rPr>
              <a:t>: </a:t>
            </a:r>
            <a:r>
              <a:rPr lang="en-US" sz="3200" b="1" dirty="0">
                <a:solidFill>
                  <a:srgbClr val="17375E"/>
                </a:solidFill>
              </a:rPr>
              <a:t>FFY 2015-16, 16-17, </a:t>
            </a:r>
            <a:r>
              <a:rPr lang="en-US" sz="3200" b="1" dirty="0" smtClean="0">
                <a:solidFill>
                  <a:srgbClr val="17375E"/>
                </a:solidFill>
              </a:rPr>
              <a:t>17-18</a:t>
            </a:r>
            <a:r>
              <a:rPr lang="en-US" sz="3200" b="1" dirty="0">
                <a:solidFill>
                  <a:srgbClr val="17375E"/>
                </a:solidFill>
              </a:rPr>
              <a:t>, 18-19</a:t>
            </a:r>
            <a:endParaRPr lang="en-US" sz="3200" dirty="0">
              <a:solidFill>
                <a:srgbClr val="17375E"/>
              </a:solidFill>
            </a:endParaRPr>
          </a:p>
          <a:p>
            <a:pPr marL="800100" lvl="1" indent="-342900">
              <a:lnSpc>
                <a:spcPct val="110000"/>
              </a:lnSpc>
              <a:buFont typeface="Wingdings" charset="2"/>
              <a:buChar char="ü"/>
              <a:defRPr/>
            </a:pPr>
            <a:r>
              <a:rPr lang="en-US" sz="2800" dirty="0">
                <a:solidFill>
                  <a:srgbClr val="17375E"/>
                </a:solidFill>
              </a:rPr>
              <a:t>Results of Ongoing Evaluation </a:t>
            </a:r>
            <a:br>
              <a:rPr lang="en-US" sz="2800" dirty="0">
                <a:solidFill>
                  <a:srgbClr val="17375E"/>
                </a:solidFill>
              </a:rPr>
            </a:br>
            <a:r>
              <a:rPr lang="en-US" sz="2800" dirty="0">
                <a:solidFill>
                  <a:srgbClr val="17375E"/>
                </a:solidFill>
              </a:rPr>
              <a:t>&amp; Revisions to SPP/APR</a:t>
            </a:r>
            <a:endParaRPr lang="en-US" sz="2800" b="1" dirty="0">
              <a:solidFill>
                <a:srgbClr val="17375E"/>
              </a:solidFill>
            </a:endParaRPr>
          </a:p>
          <a:p>
            <a:pPr lvl="1" algn="r">
              <a:lnSpc>
                <a:spcPct val="110000"/>
              </a:lnSpc>
              <a:defRPr/>
            </a:pPr>
            <a:endParaRPr lang="en-US" sz="2200" dirty="0">
              <a:solidFill>
                <a:srgbClr val="17375E"/>
              </a:solidFill>
            </a:endParaRPr>
          </a:p>
        </p:txBody>
      </p:sp>
      <p:sp>
        <p:nvSpPr>
          <p:cNvPr id="5" name="Rectangle 4"/>
          <p:cNvSpPr/>
          <p:nvPr/>
        </p:nvSpPr>
        <p:spPr>
          <a:xfrm>
            <a:off x="1524001" y="450074"/>
            <a:ext cx="3799286" cy="535310"/>
          </a:xfrm>
          <a:prstGeom prst="rect">
            <a:avLst/>
          </a:prstGeom>
          <a:solidFill>
            <a:schemeClr val="tx2">
              <a:lumMod val="50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Placeholder 1"/>
          <p:cNvSpPr txBox="1">
            <a:spLocks/>
          </p:cNvSpPr>
          <p:nvPr/>
        </p:nvSpPr>
        <p:spPr>
          <a:xfrm>
            <a:off x="1745734" y="105434"/>
            <a:ext cx="8080021" cy="1143000"/>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l"/>
            <a:r>
              <a:rPr lang="en-US" altLang="en-US" dirty="0"/>
              <a:t>Indicator 17: SSIP</a:t>
            </a:r>
            <a:endParaRPr lang="en-US" dirty="0"/>
          </a:p>
        </p:txBody>
      </p:sp>
      <p:sp>
        <p:nvSpPr>
          <p:cNvPr id="2" name="TextBox 1"/>
          <p:cNvSpPr txBox="1"/>
          <p:nvPr/>
        </p:nvSpPr>
        <p:spPr>
          <a:xfrm>
            <a:off x="6162608" y="450074"/>
            <a:ext cx="5161833" cy="1261884"/>
          </a:xfrm>
          <a:prstGeom prst="rect">
            <a:avLst/>
          </a:prstGeom>
          <a:noFill/>
        </p:spPr>
        <p:txBody>
          <a:bodyPr wrap="square" rtlCol="0">
            <a:spAutoFit/>
          </a:bodyPr>
          <a:lstStyle/>
          <a:p>
            <a:pPr algn="ctr"/>
            <a:r>
              <a:rPr lang="en-US" sz="2800" dirty="0">
                <a:latin typeface="Comic Sans MS" panose="030F0702030302020204" pitchFamily="66" charset="0"/>
              </a:rPr>
              <a:t>Note: This is a </a:t>
            </a:r>
            <a:r>
              <a:rPr lang="en-US" sz="4800" dirty="0">
                <a:latin typeface="Comic Sans MS" panose="030F0702030302020204" pitchFamily="66" charset="0"/>
              </a:rPr>
              <a:t>State</a:t>
            </a:r>
            <a:r>
              <a:rPr lang="en-US" sz="2800" dirty="0">
                <a:latin typeface="Comic Sans MS" panose="030F0702030302020204" pitchFamily="66" charset="0"/>
              </a:rPr>
              <a:t> Plan – </a:t>
            </a:r>
            <a:r>
              <a:rPr lang="en-US" sz="2800" u="sng" dirty="0">
                <a:latin typeface="Comic Sans MS" panose="030F0702030302020204" pitchFamily="66" charset="0"/>
              </a:rPr>
              <a:t>Not</a:t>
            </a:r>
            <a:r>
              <a:rPr lang="en-US" sz="2800" dirty="0">
                <a:latin typeface="Comic Sans MS" panose="030F0702030302020204" pitchFamily="66" charset="0"/>
              </a:rPr>
              <a:t> an LEA Plan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2907" y="3680772"/>
            <a:ext cx="4425696" cy="3042666"/>
          </a:xfrm>
          <a:prstGeom prst="rect">
            <a:avLst/>
          </a:prstGeom>
        </p:spPr>
      </p:pic>
      <p:sp>
        <p:nvSpPr>
          <p:cNvPr id="7" name="TextBox 6"/>
          <p:cNvSpPr txBox="1"/>
          <p:nvPr/>
        </p:nvSpPr>
        <p:spPr>
          <a:xfrm>
            <a:off x="8638269" y="6451358"/>
            <a:ext cx="3969947" cy="369332"/>
          </a:xfrm>
          <a:prstGeom prst="rect">
            <a:avLst/>
          </a:prstGeom>
          <a:noFill/>
        </p:spPr>
        <p:txBody>
          <a:bodyPr wrap="square" rtlCol="0">
            <a:spAutoFit/>
          </a:bodyPr>
          <a:lstStyle/>
          <a:p>
            <a:r>
              <a:rPr lang="en-US" dirty="0"/>
              <a:t>Adapted from </a:t>
            </a:r>
            <a:r>
              <a:rPr lang="en-US" dirty="0" err="1"/>
              <a:t>OSEP</a:t>
            </a:r>
            <a:r>
              <a:rPr lang="en-US" dirty="0"/>
              <a:t> presentation</a:t>
            </a:r>
          </a:p>
        </p:txBody>
      </p:sp>
    </p:spTree>
    <p:extLst>
      <p:ext uri="{BB962C8B-B14F-4D97-AF65-F5344CB8AC3E}">
        <p14:creationId xmlns:p14="http://schemas.microsoft.com/office/powerpoint/2010/main" val="2108112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0260" y="202446"/>
            <a:ext cx="3581400" cy="2342148"/>
          </a:xfrm>
        </p:spPr>
        <p:txBody>
          <a:bodyPr/>
          <a:lstStyle/>
          <a:p>
            <a:r>
              <a:rPr lang="en-US" dirty="0" smtClean="0"/>
              <a:t>How Did We Get Here ?</a:t>
            </a:r>
            <a:endParaRPr lang="en-US" dirty="0"/>
          </a:p>
        </p:txBody>
      </p:sp>
      <p:sp>
        <p:nvSpPr>
          <p:cNvPr id="5" name="Subtitle 4"/>
          <p:cNvSpPr>
            <a:spLocks noGrp="1"/>
          </p:cNvSpPr>
          <p:nvPr>
            <p:ph type="subTitle" idx="1"/>
          </p:nvPr>
        </p:nvSpPr>
        <p:spPr>
          <a:xfrm>
            <a:off x="821115" y="3236495"/>
            <a:ext cx="3160294" cy="806116"/>
          </a:xfrm>
        </p:spPr>
        <p:txBody>
          <a:bodyPr/>
          <a:lstStyle/>
          <a:p>
            <a:pPr algn="ctr"/>
            <a:r>
              <a:rPr lang="en-US" sz="6600" dirty="0"/>
              <a:t>Context for RDA</a:t>
            </a:r>
          </a:p>
        </p:txBody>
      </p:sp>
    </p:spTree>
    <p:extLst>
      <p:ext uri="{BB962C8B-B14F-4D97-AF65-F5344CB8AC3E}">
        <p14:creationId xmlns:p14="http://schemas.microsoft.com/office/powerpoint/2010/main" val="28583067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911788" y="6427694"/>
            <a:ext cx="5280212" cy="369332"/>
          </a:xfrm>
          <a:prstGeom prst="rect">
            <a:avLst/>
          </a:prstGeom>
          <a:noFill/>
        </p:spPr>
        <p:txBody>
          <a:bodyPr wrap="square" rtlCol="0">
            <a:spAutoFit/>
          </a:bodyPr>
          <a:lstStyle/>
          <a:p>
            <a:pPr algn="r"/>
            <a:r>
              <a:rPr lang="en-US" dirty="0" smtClean="0"/>
              <a:t>Source: </a:t>
            </a:r>
            <a:r>
              <a:rPr lang="en-US" dirty="0" err="1" smtClean="0"/>
              <a:t>Kavulic</a:t>
            </a:r>
            <a:r>
              <a:rPr lang="en-US" dirty="0" smtClean="0"/>
              <a:t>, 2015 – Albuquerque Institute</a:t>
            </a:r>
            <a:endParaRPr lang="en-US" dirty="0"/>
          </a:p>
        </p:txBody>
      </p:sp>
      <p:sp>
        <p:nvSpPr>
          <p:cNvPr id="2" name="TextBox 1"/>
          <p:cNvSpPr txBox="1"/>
          <p:nvPr/>
        </p:nvSpPr>
        <p:spPr>
          <a:xfrm>
            <a:off x="5067300" y="0"/>
            <a:ext cx="1485900" cy="923330"/>
          </a:xfrm>
          <a:prstGeom prst="rect">
            <a:avLst/>
          </a:prstGeom>
          <a:noFill/>
        </p:spPr>
        <p:txBody>
          <a:bodyPr wrap="square" rtlCol="0">
            <a:spAutoFit/>
          </a:bodyPr>
          <a:lstStyle/>
          <a:p>
            <a:r>
              <a:rPr lang="en-US" sz="5400" dirty="0" smtClean="0"/>
              <a:t>X 2</a:t>
            </a:r>
            <a:endParaRPr lang="en-US" sz="5400" dirty="0"/>
          </a:p>
        </p:txBody>
      </p:sp>
    </p:spTree>
    <p:extLst>
      <p:ext uri="{BB962C8B-B14F-4D97-AF65-F5344CB8AC3E}">
        <p14:creationId xmlns:p14="http://schemas.microsoft.com/office/powerpoint/2010/main" val="25753989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55" y="149038"/>
            <a:ext cx="11930063" cy="6639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4276165" y="739588"/>
            <a:ext cx="6373906" cy="268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763871" y="6427694"/>
            <a:ext cx="5280212" cy="369332"/>
          </a:xfrm>
          <a:prstGeom prst="rect">
            <a:avLst/>
          </a:prstGeom>
          <a:noFill/>
        </p:spPr>
        <p:txBody>
          <a:bodyPr wrap="square" rtlCol="0">
            <a:spAutoFit/>
          </a:bodyPr>
          <a:lstStyle/>
          <a:p>
            <a:pPr algn="r"/>
            <a:r>
              <a:rPr lang="en-US" dirty="0" smtClean="0"/>
              <a:t>Source: </a:t>
            </a:r>
            <a:r>
              <a:rPr lang="en-US" dirty="0" err="1" smtClean="0"/>
              <a:t>Kavulic</a:t>
            </a:r>
            <a:r>
              <a:rPr lang="en-US" dirty="0" smtClean="0"/>
              <a:t>, 2015 – Albuquerque Institute</a:t>
            </a:r>
            <a:endParaRPr lang="en-US" dirty="0"/>
          </a:p>
        </p:txBody>
      </p:sp>
    </p:spTree>
    <p:extLst>
      <p:ext uri="{BB962C8B-B14F-4D97-AF65-F5344CB8AC3E}">
        <p14:creationId xmlns:p14="http://schemas.microsoft.com/office/powerpoint/2010/main" val="18560718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17659" y="5904182"/>
            <a:ext cx="5280212" cy="369332"/>
          </a:xfrm>
          <a:prstGeom prst="rect">
            <a:avLst/>
          </a:prstGeom>
          <a:noFill/>
        </p:spPr>
        <p:txBody>
          <a:bodyPr wrap="square" rtlCol="0">
            <a:spAutoFit/>
          </a:bodyPr>
          <a:lstStyle/>
          <a:p>
            <a:pPr algn="r"/>
            <a:r>
              <a:rPr lang="en-US" dirty="0" smtClean="0"/>
              <a:t>Source: </a:t>
            </a:r>
            <a:r>
              <a:rPr lang="en-US" dirty="0" err="1" smtClean="0"/>
              <a:t>Kavulic</a:t>
            </a:r>
            <a:r>
              <a:rPr lang="en-US" dirty="0" smtClean="0"/>
              <a:t>, 2015 – Albuquerque Institute</a:t>
            </a:r>
            <a:endParaRPr lang="en-US" dirty="0"/>
          </a:p>
        </p:txBody>
      </p:sp>
      <p:cxnSp>
        <p:nvCxnSpPr>
          <p:cNvPr id="4" name="Straight Connector 3"/>
          <p:cNvCxnSpPr/>
          <p:nvPr/>
        </p:nvCxnSpPr>
        <p:spPr>
          <a:xfrm>
            <a:off x="2419350" y="1885950"/>
            <a:ext cx="38862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952500" y="3486150"/>
            <a:ext cx="8134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17659" y="3905250"/>
            <a:ext cx="33359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6134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17659" y="5904182"/>
            <a:ext cx="5280212" cy="369332"/>
          </a:xfrm>
          <a:prstGeom prst="rect">
            <a:avLst/>
          </a:prstGeom>
          <a:noFill/>
        </p:spPr>
        <p:txBody>
          <a:bodyPr wrap="square" rtlCol="0">
            <a:spAutoFit/>
          </a:bodyPr>
          <a:lstStyle/>
          <a:p>
            <a:pPr algn="r"/>
            <a:r>
              <a:rPr lang="en-US" dirty="0" smtClean="0"/>
              <a:t>Source: </a:t>
            </a:r>
            <a:r>
              <a:rPr lang="en-US" dirty="0" err="1" smtClean="0"/>
              <a:t>Kavulic</a:t>
            </a:r>
            <a:r>
              <a:rPr lang="en-US" dirty="0" smtClean="0"/>
              <a:t>, 2015 – Albuquerque Institute</a:t>
            </a:r>
            <a:endParaRPr lang="en-US" dirty="0"/>
          </a:p>
        </p:txBody>
      </p:sp>
      <p:cxnSp>
        <p:nvCxnSpPr>
          <p:cNvPr id="4" name="Straight Connector 3"/>
          <p:cNvCxnSpPr/>
          <p:nvPr/>
        </p:nvCxnSpPr>
        <p:spPr>
          <a:xfrm>
            <a:off x="962025" y="2743200"/>
            <a:ext cx="8886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66775" y="3162300"/>
            <a:ext cx="1228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886825" y="3924300"/>
            <a:ext cx="1724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2929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4362450" y="4819651"/>
            <a:ext cx="7581900" cy="917575"/>
          </a:xfrm>
        </p:spPr>
        <p:txBody>
          <a:bodyPr/>
          <a:lstStyle/>
          <a:p>
            <a:r>
              <a:rPr lang="en-US" altLang="en-US" dirty="0" smtClean="0"/>
              <a:t>Phase 1 Submitted on Time</a:t>
            </a:r>
            <a:endParaRPr lang="en-US" altLang="en-US" dirty="0"/>
          </a:p>
        </p:txBody>
      </p:sp>
      <p:sp>
        <p:nvSpPr>
          <p:cNvPr id="2" name="TextBox 1"/>
          <p:cNvSpPr txBox="1"/>
          <p:nvPr/>
        </p:nvSpPr>
        <p:spPr>
          <a:xfrm>
            <a:off x="228600" y="82213"/>
            <a:ext cx="9448800" cy="1015663"/>
          </a:xfrm>
          <a:prstGeom prst="rect">
            <a:avLst/>
          </a:prstGeom>
          <a:noFill/>
        </p:spPr>
        <p:txBody>
          <a:bodyPr wrap="square" rtlCol="0">
            <a:spAutoFit/>
          </a:bodyPr>
          <a:lstStyle/>
          <a:p>
            <a:r>
              <a:rPr lang="en-US" sz="6000" dirty="0" smtClean="0"/>
              <a:t>But - Deadline Passed</a:t>
            </a:r>
            <a:endParaRPr lang="en-US" sz="6000" dirty="0"/>
          </a:p>
        </p:txBody>
      </p:sp>
    </p:spTree>
    <p:extLst>
      <p:ext uri="{BB962C8B-B14F-4D97-AF65-F5344CB8AC3E}">
        <p14:creationId xmlns:p14="http://schemas.microsoft.com/office/powerpoint/2010/main" val="30757379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Callout 2"/>
          <p:cNvSpPr/>
          <p:nvPr/>
        </p:nvSpPr>
        <p:spPr>
          <a:xfrm>
            <a:off x="309093" y="451104"/>
            <a:ext cx="3824633" cy="2487168"/>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SDE</a:t>
            </a:r>
            <a:r>
              <a:rPr lang="en-US" sz="3200" dirty="0"/>
              <a:t> </a:t>
            </a:r>
            <a:r>
              <a:rPr lang="en-US" sz="3200" dirty="0" err="1"/>
              <a:t>Infrastruc-ture</a:t>
            </a:r>
            <a:r>
              <a:rPr lang="en-US" sz="3200" dirty="0"/>
              <a:t> Develop-</a:t>
            </a:r>
            <a:r>
              <a:rPr lang="en-US" sz="3200" dirty="0" err="1"/>
              <a:t>ment</a:t>
            </a:r>
            <a:endParaRPr lang="en-US" sz="3200" dirty="0"/>
          </a:p>
        </p:txBody>
      </p:sp>
      <p:sp>
        <p:nvSpPr>
          <p:cNvPr id="4" name="Right Arrow Callout 3"/>
          <p:cNvSpPr/>
          <p:nvPr/>
        </p:nvSpPr>
        <p:spPr>
          <a:xfrm>
            <a:off x="309093" y="4303776"/>
            <a:ext cx="3824633" cy="2459736"/>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Support </a:t>
            </a:r>
            <a:r>
              <a:rPr lang="en-US" sz="2800" dirty="0"/>
              <a:t>LEA Implement-</a:t>
            </a:r>
            <a:r>
              <a:rPr lang="en-US" sz="2800" dirty="0" err="1"/>
              <a:t>ation</a:t>
            </a:r>
            <a:r>
              <a:rPr lang="en-US" sz="2800" dirty="0"/>
              <a:t> of Evidence-Based Practices</a:t>
            </a:r>
          </a:p>
        </p:txBody>
      </p:sp>
      <p:sp>
        <p:nvSpPr>
          <p:cNvPr id="5" name="TextBox 4"/>
          <p:cNvSpPr txBox="1"/>
          <p:nvPr/>
        </p:nvSpPr>
        <p:spPr>
          <a:xfrm>
            <a:off x="1118607" y="-24384"/>
            <a:ext cx="1816608" cy="523220"/>
          </a:xfrm>
          <a:prstGeom prst="rect">
            <a:avLst/>
          </a:prstGeom>
          <a:noFill/>
        </p:spPr>
        <p:txBody>
          <a:bodyPr wrap="square" rtlCol="0">
            <a:spAutoFit/>
          </a:bodyPr>
          <a:lstStyle/>
          <a:p>
            <a:pPr algn="ctr"/>
            <a:r>
              <a:rPr lang="en-US" sz="2800" dirty="0"/>
              <a:t>2014-15</a:t>
            </a:r>
          </a:p>
        </p:txBody>
      </p:sp>
      <p:sp>
        <p:nvSpPr>
          <p:cNvPr id="6" name="TextBox 5"/>
          <p:cNvSpPr txBox="1"/>
          <p:nvPr/>
        </p:nvSpPr>
        <p:spPr>
          <a:xfrm>
            <a:off x="3990950" y="-6096"/>
            <a:ext cx="1816608" cy="523220"/>
          </a:xfrm>
          <a:prstGeom prst="rect">
            <a:avLst/>
          </a:prstGeom>
          <a:noFill/>
        </p:spPr>
        <p:txBody>
          <a:bodyPr wrap="square" rtlCol="0">
            <a:spAutoFit/>
          </a:bodyPr>
          <a:lstStyle/>
          <a:p>
            <a:pPr algn="ctr"/>
            <a:r>
              <a:rPr lang="en-US" sz="2800" dirty="0"/>
              <a:t>2015-16</a:t>
            </a:r>
          </a:p>
        </p:txBody>
      </p:sp>
      <p:sp>
        <p:nvSpPr>
          <p:cNvPr id="7" name="TextBox 6"/>
          <p:cNvSpPr txBox="1"/>
          <p:nvPr/>
        </p:nvSpPr>
        <p:spPr>
          <a:xfrm>
            <a:off x="6109648" y="-6096"/>
            <a:ext cx="1816608" cy="523220"/>
          </a:xfrm>
          <a:prstGeom prst="rect">
            <a:avLst/>
          </a:prstGeom>
          <a:noFill/>
        </p:spPr>
        <p:txBody>
          <a:bodyPr wrap="square" rtlCol="0">
            <a:spAutoFit/>
          </a:bodyPr>
          <a:lstStyle/>
          <a:p>
            <a:pPr algn="ctr"/>
            <a:r>
              <a:rPr lang="en-US" sz="2800" dirty="0"/>
              <a:t>2016-17</a:t>
            </a:r>
          </a:p>
        </p:txBody>
      </p:sp>
      <p:sp>
        <p:nvSpPr>
          <p:cNvPr id="8" name="TextBox 7"/>
          <p:cNvSpPr txBox="1"/>
          <p:nvPr/>
        </p:nvSpPr>
        <p:spPr>
          <a:xfrm>
            <a:off x="7914542" y="-13228"/>
            <a:ext cx="1816608" cy="523220"/>
          </a:xfrm>
          <a:prstGeom prst="rect">
            <a:avLst/>
          </a:prstGeom>
          <a:noFill/>
        </p:spPr>
        <p:txBody>
          <a:bodyPr wrap="square" rtlCol="0">
            <a:spAutoFit/>
          </a:bodyPr>
          <a:lstStyle/>
          <a:p>
            <a:pPr algn="ctr"/>
            <a:r>
              <a:rPr lang="en-US" sz="2800" dirty="0"/>
              <a:t>2017-18</a:t>
            </a:r>
          </a:p>
        </p:txBody>
      </p:sp>
      <p:sp>
        <p:nvSpPr>
          <p:cNvPr id="9" name="TextBox 8"/>
          <p:cNvSpPr txBox="1"/>
          <p:nvPr/>
        </p:nvSpPr>
        <p:spPr>
          <a:xfrm>
            <a:off x="9582594" y="-13228"/>
            <a:ext cx="1816608" cy="523220"/>
          </a:xfrm>
          <a:prstGeom prst="rect">
            <a:avLst/>
          </a:prstGeom>
          <a:noFill/>
        </p:spPr>
        <p:txBody>
          <a:bodyPr wrap="square" rtlCol="0">
            <a:spAutoFit/>
          </a:bodyPr>
          <a:lstStyle/>
          <a:p>
            <a:pPr algn="ctr"/>
            <a:r>
              <a:rPr lang="en-US" sz="2800" dirty="0"/>
              <a:t>2018-19</a:t>
            </a:r>
          </a:p>
        </p:txBody>
      </p:sp>
      <p:sp>
        <p:nvSpPr>
          <p:cNvPr id="10" name="Hexagon 9"/>
          <p:cNvSpPr/>
          <p:nvPr/>
        </p:nvSpPr>
        <p:spPr bwMode="auto">
          <a:xfrm>
            <a:off x="817502" y="3171481"/>
            <a:ext cx="10581700" cy="919253"/>
          </a:xfrm>
          <a:prstGeom prst="hexagon">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4800" dirty="0" err="1">
                <a:latin typeface="Calibri" panose="020F0502020204030204" pitchFamily="34" charset="0"/>
              </a:rPr>
              <a:t>SIMR</a:t>
            </a:r>
            <a:r>
              <a:rPr lang="en-US" sz="4800" dirty="0">
                <a:latin typeface="Calibri" panose="020F0502020204030204" pitchFamily="34" charset="0"/>
              </a:rPr>
              <a:t>  -  A Focus for Improvement</a:t>
            </a:r>
          </a:p>
        </p:txBody>
      </p:sp>
      <p:sp>
        <p:nvSpPr>
          <p:cNvPr id="11" name="TextBox 10"/>
          <p:cNvSpPr txBox="1"/>
          <p:nvPr/>
        </p:nvSpPr>
        <p:spPr>
          <a:xfrm>
            <a:off x="4669536" y="5900929"/>
            <a:ext cx="5596128" cy="1015663"/>
          </a:xfrm>
          <a:prstGeom prst="rect">
            <a:avLst/>
          </a:prstGeom>
          <a:noFill/>
        </p:spPr>
        <p:txBody>
          <a:bodyPr wrap="square" rtlCol="0">
            <a:spAutoFit/>
          </a:bodyPr>
          <a:lstStyle/>
          <a:p>
            <a:pPr algn="ctr"/>
            <a:r>
              <a:rPr lang="en-US" sz="6000" dirty="0">
                <a:solidFill>
                  <a:schemeClr val="accent1">
                    <a:lumMod val="75000"/>
                  </a:schemeClr>
                </a:solidFill>
              </a:rPr>
              <a:t>Evaluation </a:t>
            </a:r>
            <a:r>
              <a:rPr lang="en-US" sz="6000" dirty="0" smtClean="0">
                <a:solidFill>
                  <a:schemeClr val="accent1">
                    <a:lumMod val="75000"/>
                  </a:schemeClr>
                </a:solidFill>
              </a:rPr>
              <a:t>Plan ?</a:t>
            </a:r>
            <a:endParaRPr lang="en-US" sz="6000" dirty="0">
              <a:solidFill>
                <a:schemeClr val="accent1">
                  <a:lumMod val="75000"/>
                </a:schemeClr>
              </a:solidFill>
            </a:endParaRPr>
          </a:p>
        </p:txBody>
      </p:sp>
      <p:sp>
        <p:nvSpPr>
          <p:cNvPr id="12" name="TextBox 11"/>
          <p:cNvSpPr txBox="1"/>
          <p:nvPr/>
        </p:nvSpPr>
        <p:spPr>
          <a:xfrm>
            <a:off x="8176031" y="6581002"/>
            <a:ext cx="3969947" cy="276999"/>
          </a:xfrm>
          <a:prstGeom prst="rect">
            <a:avLst/>
          </a:prstGeom>
          <a:noFill/>
        </p:spPr>
        <p:txBody>
          <a:bodyPr wrap="square" rtlCol="0">
            <a:spAutoFit/>
          </a:bodyPr>
          <a:lstStyle/>
          <a:p>
            <a:pPr algn="r"/>
            <a:r>
              <a:rPr lang="en-US" sz="1200" dirty="0"/>
              <a:t>Adapted from </a:t>
            </a:r>
            <a:r>
              <a:rPr lang="en-US" sz="1200" dirty="0" err="1"/>
              <a:t>OSEP</a:t>
            </a:r>
            <a:r>
              <a:rPr lang="en-US" sz="1200" dirty="0"/>
              <a:t> presentation</a:t>
            </a:r>
          </a:p>
        </p:txBody>
      </p:sp>
      <p:sp>
        <p:nvSpPr>
          <p:cNvPr id="2" name="TextBox 1"/>
          <p:cNvSpPr txBox="1"/>
          <p:nvPr/>
        </p:nvSpPr>
        <p:spPr>
          <a:xfrm>
            <a:off x="4377320" y="1096712"/>
            <a:ext cx="1138022" cy="1569660"/>
          </a:xfrm>
          <a:prstGeom prst="rect">
            <a:avLst/>
          </a:prstGeom>
          <a:noFill/>
        </p:spPr>
        <p:txBody>
          <a:bodyPr wrap="square" rtlCol="0">
            <a:spAutoFit/>
          </a:bodyPr>
          <a:lstStyle/>
          <a:p>
            <a:pPr algn="ctr"/>
            <a:r>
              <a:rPr lang="en-US" sz="9600" dirty="0"/>
              <a:t>?</a:t>
            </a:r>
          </a:p>
        </p:txBody>
      </p:sp>
      <p:sp>
        <p:nvSpPr>
          <p:cNvPr id="13" name="TextBox 12"/>
          <p:cNvSpPr txBox="1"/>
          <p:nvPr/>
        </p:nvSpPr>
        <p:spPr>
          <a:xfrm>
            <a:off x="6496018" y="1096712"/>
            <a:ext cx="1138022" cy="1569660"/>
          </a:xfrm>
          <a:prstGeom prst="rect">
            <a:avLst/>
          </a:prstGeom>
          <a:noFill/>
        </p:spPr>
        <p:txBody>
          <a:bodyPr wrap="square" rtlCol="0">
            <a:spAutoFit/>
          </a:bodyPr>
          <a:lstStyle/>
          <a:p>
            <a:pPr algn="ctr"/>
            <a:r>
              <a:rPr lang="en-US" sz="9600" dirty="0"/>
              <a:t>?</a:t>
            </a:r>
          </a:p>
        </p:txBody>
      </p:sp>
      <p:sp>
        <p:nvSpPr>
          <p:cNvPr id="14" name="TextBox 13"/>
          <p:cNvSpPr txBox="1"/>
          <p:nvPr/>
        </p:nvSpPr>
        <p:spPr>
          <a:xfrm>
            <a:off x="8300912" y="1096712"/>
            <a:ext cx="1138022" cy="1569660"/>
          </a:xfrm>
          <a:prstGeom prst="rect">
            <a:avLst/>
          </a:prstGeom>
          <a:noFill/>
        </p:spPr>
        <p:txBody>
          <a:bodyPr wrap="square" rtlCol="0">
            <a:spAutoFit/>
          </a:bodyPr>
          <a:lstStyle/>
          <a:p>
            <a:pPr algn="ctr"/>
            <a:r>
              <a:rPr lang="en-US" sz="9600" dirty="0"/>
              <a:t>?</a:t>
            </a:r>
          </a:p>
        </p:txBody>
      </p:sp>
      <p:sp>
        <p:nvSpPr>
          <p:cNvPr id="15" name="TextBox 14"/>
          <p:cNvSpPr txBox="1"/>
          <p:nvPr/>
        </p:nvSpPr>
        <p:spPr>
          <a:xfrm>
            <a:off x="9921887" y="1096712"/>
            <a:ext cx="1138022" cy="1569660"/>
          </a:xfrm>
          <a:prstGeom prst="rect">
            <a:avLst/>
          </a:prstGeom>
          <a:noFill/>
        </p:spPr>
        <p:txBody>
          <a:bodyPr wrap="square" rtlCol="0">
            <a:spAutoFit/>
          </a:bodyPr>
          <a:lstStyle/>
          <a:p>
            <a:pPr algn="ctr"/>
            <a:r>
              <a:rPr lang="en-US" sz="9600" dirty="0"/>
              <a:t>?</a:t>
            </a:r>
          </a:p>
        </p:txBody>
      </p:sp>
      <p:sp>
        <p:nvSpPr>
          <p:cNvPr id="16" name="TextBox 15"/>
          <p:cNvSpPr txBox="1"/>
          <p:nvPr/>
        </p:nvSpPr>
        <p:spPr>
          <a:xfrm>
            <a:off x="4389381" y="4584740"/>
            <a:ext cx="1138022" cy="1569660"/>
          </a:xfrm>
          <a:prstGeom prst="rect">
            <a:avLst/>
          </a:prstGeom>
          <a:noFill/>
        </p:spPr>
        <p:txBody>
          <a:bodyPr wrap="square" rtlCol="0">
            <a:spAutoFit/>
          </a:bodyPr>
          <a:lstStyle/>
          <a:p>
            <a:pPr algn="ctr"/>
            <a:r>
              <a:rPr lang="en-US" sz="9600" dirty="0"/>
              <a:t>?</a:t>
            </a:r>
          </a:p>
        </p:txBody>
      </p:sp>
      <p:sp>
        <p:nvSpPr>
          <p:cNvPr id="17" name="TextBox 16"/>
          <p:cNvSpPr txBox="1"/>
          <p:nvPr/>
        </p:nvSpPr>
        <p:spPr>
          <a:xfrm>
            <a:off x="6508079" y="4584740"/>
            <a:ext cx="1138022" cy="1569660"/>
          </a:xfrm>
          <a:prstGeom prst="rect">
            <a:avLst/>
          </a:prstGeom>
          <a:noFill/>
        </p:spPr>
        <p:txBody>
          <a:bodyPr wrap="square" rtlCol="0">
            <a:spAutoFit/>
          </a:bodyPr>
          <a:lstStyle/>
          <a:p>
            <a:pPr algn="ctr"/>
            <a:r>
              <a:rPr lang="en-US" sz="9600" dirty="0"/>
              <a:t>?</a:t>
            </a:r>
          </a:p>
        </p:txBody>
      </p:sp>
      <p:sp>
        <p:nvSpPr>
          <p:cNvPr id="18" name="TextBox 17"/>
          <p:cNvSpPr txBox="1"/>
          <p:nvPr/>
        </p:nvSpPr>
        <p:spPr>
          <a:xfrm>
            <a:off x="8312973" y="4584740"/>
            <a:ext cx="1138022" cy="1569660"/>
          </a:xfrm>
          <a:prstGeom prst="rect">
            <a:avLst/>
          </a:prstGeom>
          <a:noFill/>
        </p:spPr>
        <p:txBody>
          <a:bodyPr wrap="square" rtlCol="0">
            <a:spAutoFit/>
          </a:bodyPr>
          <a:lstStyle/>
          <a:p>
            <a:pPr algn="ctr"/>
            <a:r>
              <a:rPr lang="en-US" sz="9600" dirty="0"/>
              <a:t>?</a:t>
            </a:r>
          </a:p>
        </p:txBody>
      </p:sp>
      <p:sp>
        <p:nvSpPr>
          <p:cNvPr id="19" name="TextBox 18"/>
          <p:cNvSpPr txBox="1"/>
          <p:nvPr/>
        </p:nvSpPr>
        <p:spPr>
          <a:xfrm>
            <a:off x="9981025" y="4584740"/>
            <a:ext cx="1138022" cy="1569660"/>
          </a:xfrm>
          <a:prstGeom prst="rect">
            <a:avLst/>
          </a:prstGeom>
          <a:noFill/>
        </p:spPr>
        <p:txBody>
          <a:bodyPr wrap="square" rtlCol="0">
            <a:spAutoFit/>
          </a:bodyPr>
          <a:lstStyle/>
          <a:p>
            <a:pPr algn="ctr"/>
            <a:r>
              <a:rPr lang="en-US" sz="9600" dirty="0"/>
              <a:t>?</a:t>
            </a:r>
          </a:p>
        </p:txBody>
      </p:sp>
    </p:spTree>
    <p:extLst>
      <p:ext uri="{BB962C8B-B14F-4D97-AF65-F5344CB8AC3E}">
        <p14:creationId xmlns:p14="http://schemas.microsoft.com/office/powerpoint/2010/main" val="399983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p:bldP spid="2" grpId="0"/>
      <p:bldP spid="13" grpId="0"/>
      <p:bldP spid="14" grpId="0"/>
      <p:bldP spid="15" grpId="0"/>
      <p:bldP spid="16" grpId="0"/>
      <p:bldP spid="17" grpId="0"/>
      <p:bldP spid="18"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12201681" cy="681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55541" y="6387353"/>
            <a:ext cx="4652683" cy="369332"/>
          </a:xfrm>
          <a:prstGeom prst="rect">
            <a:avLst/>
          </a:prstGeom>
          <a:noFill/>
        </p:spPr>
        <p:txBody>
          <a:bodyPr wrap="square" rtlCol="0">
            <a:spAutoFit/>
          </a:bodyPr>
          <a:lstStyle/>
          <a:p>
            <a:pPr algn="r"/>
            <a:r>
              <a:rPr lang="en-US" dirty="0" err="1" smtClean="0"/>
              <a:t>BSCPC</a:t>
            </a:r>
            <a:r>
              <a:rPr lang="en-US" dirty="0" smtClean="0"/>
              <a:t> Presentation, 2015 Albuquerque</a:t>
            </a:r>
            <a:endParaRPr lang="en-US" dirty="0"/>
          </a:p>
        </p:txBody>
      </p:sp>
    </p:spTree>
    <p:extLst>
      <p:ext uri="{BB962C8B-B14F-4D97-AF65-F5344CB8AC3E}">
        <p14:creationId xmlns:p14="http://schemas.microsoft.com/office/powerpoint/2010/main" val="32717949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596" y="-12023"/>
            <a:ext cx="3804930" cy="6635151"/>
          </a:xfrm>
        </p:spPr>
        <p:txBody>
          <a:bodyPr/>
          <a:lstStyle/>
          <a:p>
            <a:r>
              <a:rPr lang="en-US" sz="4800" dirty="0" smtClean="0"/>
              <a:t>How is My State Education Agency Internally Aligned to Implement RDA?</a:t>
            </a:r>
            <a:endParaRPr lang="en-US" sz="4800" dirty="0"/>
          </a:p>
        </p:txBody>
      </p:sp>
      <p:cxnSp>
        <p:nvCxnSpPr>
          <p:cNvPr id="3" name="Straight Connector 2"/>
          <p:cNvCxnSpPr/>
          <p:nvPr/>
        </p:nvCxnSpPr>
        <p:spPr>
          <a:xfrm>
            <a:off x="2771775" y="1162050"/>
            <a:ext cx="981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9070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8633" y="517526"/>
            <a:ext cx="11273367" cy="1127125"/>
          </a:xfrm>
        </p:spPr>
        <p:txBody>
          <a:bodyPr>
            <a:normAutofit fontScale="90000"/>
          </a:bodyPr>
          <a:lstStyle/>
          <a:p>
            <a:r>
              <a:rPr lang="en-US" sz="5400" b="0" dirty="0" smtClean="0">
                <a:solidFill>
                  <a:schemeClr val="bg1"/>
                </a:solidFill>
                <a:latin typeface="Calibri" panose="020F0502020204030204" pitchFamily="34" charset="0"/>
              </a:rPr>
              <a:t>How does </a:t>
            </a:r>
            <a:r>
              <a:rPr lang="en-US" sz="6700" b="0" dirty="0" smtClean="0">
                <a:solidFill>
                  <a:schemeClr val="bg1"/>
                </a:solidFill>
                <a:latin typeface="Calibri" panose="020F0502020204030204" pitchFamily="34" charset="0"/>
              </a:rPr>
              <a:t>RDA</a:t>
            </a:r>
            <a:r>
              <a:rPr lang="en-US" sz="5400" b="0" dirty="0" smtClean="0">
                <a:solidFill>
                  <a:schemeClr val="bg1"/>
                </a:solidFill>
                <a:latin typeface="Calibri" panose="020F0502020204030204" pitchFamily="34" charset="0"/>
              </a:rPr>
              <a:t> Affect</a:t>
            </a:r>
            <a:r>
              <a:rPr lang="en-US" b="0" dirty="0" smtClean="0">
                <a:solidFill>
                  <a:schemeClr val="bg1"/>
                </a:solidFill>
                <a:latin typeface="Calibri" panose="020F0502020204030204" pitchFamily="34" charset="0"/>
              </a:rPr>
              <a:t> </a:t>
            </a:r>
            <a:r>
              <a:rPr lang="en-US" sz="8800" b="0" dirty="0">
                <a:solidFill>
                  <a:schemeClr val="bg1"/>
                </a:solidFill>
                <a:latin typeface="Calibri" panose="020F0502020204030204" pitchFamily="34" charset="0"/>
              </a:rPr>
              <a:t>You</a:t>
            </a:r>
            <a:r>
              <a:rPr lang="en-US" b="0" dirty="0" smtClean="0">
                <a:solidFill>
                  <a:schemeClr val="bg1"/>
                </a:solidFill>
                <a:latin typeface="Calibri" panose="020F0502020204030204" pitchFamily="34" charset="0"/>
              </a:rPr>
              <a:t> ?  </a:t>
            </a:r>
            <a:br>
              <a:rPr lang="en-US" b="0" dirty="0" smtClean="0">
                <a:solidFill>
                  <a:schemeClr val="bg1"/>
                </a:solidFill>
                <a:latin typeface="Calibri" panose="020F0502020204030204" pitchFamily="34" charset="0"/>
              </a:rPr>
            </a:br>
            <a:r>
              <a:rPr lang="en-US" sz="5300" b="0" dirty="0" smtClean="0">
                <a:solidFill>
                  <a:schemeClr val="bg1"/>
                </a:solidFill>
                <a:latin typeface="Calibri" panose="020F0502020204030204" pitchFamily="34" charset="0"/>
              </a:rPr>
              <a:t>What Impact ?</a:t>
            </a:r>
            <a:endParaRPr lang="en-US" sz="5300" b="0" dirty="0">
              <a:solidFill>
                <a:schemeClr val="bg1"/>
              </a:solidFill>
              <a:latin typeface="Calibri" panose="020F0502020204030204" pitchFamily="34" charset="0"/>
            </a:endParaRPr>
          </a:p>
        </p:txBody>
      </p:sp>
      <p:sp>
        <p:nvSpPr>
          <p:cNvPr id="2" name="TextBox 1"/>
          <p:cNvSpPr txBox="1"/>
          <p:nvPr/>
        </p:nvSpPr>
        <p:spPr>
          <a:xfrm>
            <a:off x="1548058" y="6075949"/>
            <a:ext cx="5991726" cy="584775"/>
          </a:xfrm>
          <a:prstGeom prst="rect">
            <a:avLst/>
          </a:prstGeom>
          <a:noFill/>
        </p:spPr>
        <p:txBody>
          <a:bodyPr wrap="square" rtlCol="0">
            <a:spAutoFit/>
          </a:bodyPr>
          <a:lstStyle/>
          <a:p>
            <a:r>
              <a:rPr lang="en-US" sz="3200" dirty="0">
                <a:solidFill>
                  <a:schemeClr val="tx2"/>
                </a:solidFill>
              </a:rPr>
              <a:t>Preparing for What You Can Do</a:t>
            </a:r>
          </a:p>
        </p:txBody>
      </p:sp>
    </p:spTree>
    <p:extLst>
      <p:ext uri="{BB962C8B-B14F-4D97-AF65-F5344CB8AC3E}">
        <p14:creationId xmlns:p14="http://schemas.microsoft.com/office/powerpoint/2010/main" val="21426039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700" y="114300"/>
            <a:ext cx="8534400" cy="533400"/>
          </a:xfrm>
        </p:spPr>
        <p:txBody>
          <a:bodyPr>
            <a:noAutofit/>
          </a:bodyPr>
          <a:lstStyle/>
          <a:p>
            <a:r>
              <a:rPr lang="en-US" sz="3400" b="1" dirty="0">
                <a:solidFill>
                  <a:srgbClr val="17375E"/>
                </a:solidFill>
                <a:effectLst/>
              </a:rPr>
              <a:t>In Thinking </a:t>
            </a:r>
            <a:r>
              <a:rPr lang="en-US" sz="3400" dirty="0">
                <a:solidFill>
                  <a:srgbClr val="17375E"/>
                </a:solidFill>
                <a:effectLst/>
              </a:rPr>
              <a:t>about</a:t>
            </a:r>
            <a:r>
              <a:rPr lang="en-US" sz="3400" b="1" dirty="0">
                <a:solidFill>
                  <a:srgbClr val="17375E"/>
                </a:solidFill>
                <a:effectLst/>
              </a:rPr>
              <a:t> Your District </a:t>
            </a:r>
            <a:endParaRPr lang="en-US" sz="3400" b="1" dirty="0">
              <a:effectLst/>
            </a:endParaRPr>
          </a:p>
        </p:txBody>
      </p:sp>
      <p:sp>
        <p:nvSpPr>
          <p:cNvPr id="4" name="Title 2"/>
          <p:cNvSpPr txBox="1">
            <a:spLocks/>
          </p:cNvSpPr>
          <p:nvPr/>
        </p:nvSpPr>
        <p:spPr>
          <a:xfrm>
            <a:off x="176467" y="2339815"/>
            <a:ext cx="4199022" cy="2668944"/>
          </a:xfrm>
          <a:prstGeom prst="rect">
            <a:avLst/>
          </a:prstGeom>
        </p:spPr>
        <p:txBody>
          <a:bodyPr vert="horz" lIns="91440" tIns="45720" rIns="91440" bIns="45720" rtlCol="0" anchor="ctr">
            <a:no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lnSpc>
                <a:spcPct val="120000"/>
              </a:lnSpc>
            </a:pPr>
            <a:r>
              <a:rPr lang="en-US" sz="6000" b="0" dirty="0">
                <a:solidFill>
                  <a:schemeClr val="tx1"/>
                </a:solidFill>
                <a:latin typeface="Century Gothic"/>
                <a:cs typeface="Century Gothic"/>
              </a:rPr>
              <a:t>1</a:t>
            </a:r>
            <a:r>
              <a:rPr lang="en-US" sz="4800" b="0" dirty="0">
                <a:solidFill>
                  <a:schemeClr val="tx1"/>
                </a:solidFill>
                <a:latin typeface="Century Gothic"/>
                <a:cs typeface="Century Gothic"/>
              </a:rPr>
              <a:t>. What Challenges do </a:t>
            </a:r>
            <a:r>
              <a:rPr lang="en-US" sz="4800" b="0" u="sng" dirty="0">
                <a:solidFill>
                  <a:schemeClr val="tx1"/>
                </a:solidFill>
                <a:latin typeface="Century Gothic"/>
                <a:cs typeface="Century Gothic"/>
              </a:rPr>
              <a:t>You</a:t>
            </a:r>
            <a:r>
              <a:rPr lang="en-US" sz="4800" b="0" dirty="0">
                <a:solidFill>
                  <a:schemeClr val="tx1"/>
                </a:solidFill>
                <a:latin typeface="Century Gothic"/>
                <a:cs typeface="Century Gothic"/>
              </a:rPr>
              <a:t> See in Addressing </a:t>
            </a:r>
            <a:r>
              <a:rPr lang="en-US" sz="7200" b="0" dirty="0">
                <a:solidFill>
                  <a:schemeClr val="tx1"/>
                </a:solidFill>
                <a:latin typeface="Century Gothic"/>
                <a:cs typeface="Century Gothic"/>
              </a:rPr>
              <a:t>RDA?</a:t>
            </a:r>
          </a:p>
        </p:txBody>
      </p:sp>
      <p:cxnSp>
        <p:nvCxnSpPr>
          <p:cNvPr id="5" name="Straight Connector 4"/>
          <p:cNvCxnSpPr/>
          <p:nvPr/>
        </p:nvCxnSpPr>
        <p:spPr>
          <a:xfrm>
            <a:off x="2275978" y="2339815"/>
            <a:ext cx="7478785" cy="0"/>
          </a:xfrm>
          <a:prstGeom prst="line">
            <a:avLst/>
          </a:prstGeom>
          <a:ln w="31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67921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45D6E5"/>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700" y="142290"/>
            <a:ext cx="8763000" cy="1143000"/>
          </a:xfrm>
        </p:spPr>
        <p:txBody>
          <a:bodyPr>
            <a:noAutofit/>
          </a:bodyPr>
          <a:lstStyle/>
          <a:p>
            <a:pPr algn="ctr"/>
            <a:r>
              <a:rPr lang="en-US" sz="4800" dirty="0" smtClean="0"/>
              <a:t>39 Years of Special Education Law</a:t>
            </a:r>
            <a:endParaRPr lang="en-US" sz="4800" dirty="0"/>
          </a:p>
        </p:txBody>
      </p:sp>
      <p:sp>
        <p:nvSpPr>
          <p:cNvPr id="3" name="Content Placeholder 2"/>
          <p:cNvSpPr>
            <a:spLocks noGrp="1"/>
          </p:cNvSpPr>
          <p:nvPr>
            <p:ph idx="1"/>
          </p:nvPr>
        </p:nvSpPr>
        <p:spPr>
          <a:xfrm>
            <a:off x="476250" y="1525923"/>
            <a:ext cx="9734550" cy="5027277"/>
          </a:xfrm>
        </p:spPr>
        <p:txBody>
          <a:bodyPr/>
          <a:lstStyle/>
          <a:p>
            <a:pPr marL="0" indent="0">
              <a:buNone/>
            </a:pPr>
            <a:r>
              <a:rPr lang="en-US" sz="3600" dirty="0" smtClean="0"/>
              <a:t>Four Original Purposes of the Law</a:t>
            </a:r>
            <a:r>
              <a:rPr lang="en-US" dirty="0" smtClean="0"/>
              <a:t/>
            </a:r>
            <a:br>
              <a:rPr lang="en-US" dirty="0" smtClean="0"/>
            </a:br>
            <a:endParaRPr lang="en-US" dirty="0" smtClean="0"/>
          </a:p>
          <a:p>
            <a:pPr marL="742950" indent="-742950">
              <a:buFont typeface="+mj-lt"/>
              <a:buAutoNum type="arabicPeriod"/>
            </a:pPr>
            <a:r>
              <a:rPr lang="en-US" sz="6000" dirty="0" err="1"/>
              <a:t>FAPE</a:t>
            </a:r>
            <a:endParaRPr lang="en-US" sz="6000" dirty="0"/>
          </a:p>
          <a:p>
            <a:pPr marL="742950" indent="-742950">
              <a:buFont typeface="+mj-lt"/>
              <a:buAutoNum type="arabicPeriod"/>
            </a:pPr>
            <a:r>
              <a:rPr lang="en-US" sz="6000" dirty="0"/>
              <a:t>Protect Rights</a:t>
            </a:r>
          </a:p>
          <a:p>
            <a:pPr marL="742950" indent="-742950">
              <a:buFont typeface="+mj-lt"/>
              <a:buAutoNum type="arabicPeriod"/>
            </a:pPr>
            <a:r>
              <a:rPr lang="en-US" sz="6000" dirty="0"/>
              <a:t>Provide Technical Assistance, </a:t>
            </a:r>
            <a:r>
              <a:rPr lang="en-US" sz="6000" dirty="0" smtClean="0"/>
              <a:t>   and</a:t>
            </a:r>
            <a:endParaRPr lang="en-US" sz="6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0946" y="-8104"/>
            <a:ext cx="3331054" cy="1913104"/>
          </a:xfrm>
          <a:prstGeom prst="rect">
            <a:avLst/>
          </a:prstGeom>
        </p:spPr>
      </p:pic>
    </p:spTree>
    <p:extLst>
      <p:ext uri="{BB962C8B-B14F-4D97-AF65-F5344CB8AC3E}">
        <p14:creationId xmlns:p14="http://schemas.microsoft.com/office/powerpoint/2010/main" val="363648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Critical Points</a:t>
            </a:r>
            <a:endParaRPr lang="en-US" dirty="0"/>
          </a:p>
        </p:txBody>
      </p:sp>
      <p:sp>
        <p:nvSpPr>
          <p:cNvPr id="4" name="Content Placeholder 3"/>
          <p:cNvSpPr>
            <a:spLocks noGrp="1"/>
          </p:cNvSpPr>
          <p:nvPr>
            <p:ph idx="1"/>
          </p:nvPr>
        </p:nvSpPr>
        <p:spPr/>
        <p:txBody>
          <a:bodyPr/>
          <a:lstStyle/>
          <a:p>
            <a:r>
              <a:rPr lang="en-US" dirty="0" smtClean="0"/>
              <a:t>Performance on Procedural Compliance in the past Several </a:t>
            </a:r>
            <a:r>
              <a:rPr lang="en-US" dirty="0"/>
              <a:t>Y</a:t>
            </a:r>
            <a:r>
              <a:rPr lang="en-US" dirty="0" smtClean="0"/>
              <a:t>ears</a:t>
            </a:r>
          </a:p>
          <a:p>
            <a:r>
              <a:rPr lang="en-US" dirty="0" smtClean="0"/>
              <a:t>Performance on Results Measures in the past Several </a:t>
            </a:r>
            <a:r>
              <a:rPr lang="en-US" dirty="0"/>
              <a:t>Y</a:t>
            </a:r>
            <a:r>
              <a:rPr lang="en-US" dirty="0" smtClean="0"/>
              <a:t>ears</a:t>
            </a:r>
          </a:p>
          <a:p>
            <a:r>
              <a:rPr lang="en-US" dirty="0" smtClean="0"/>
              <a:t>State’s </a:t>
            </a:r>
            <a:r>
              <a:rPr lang="en-US" dirty="0" err="1" smtClean="0"/>
              <a:t>SIMR</a:t>
            </a:r>
            <a:r>
              <a:rPr lang="en-US" dirty="0" smtClean="0"/>
              <a:t> &amp; </a:t>
            </a:r>
            <a:r>
              <a:rPr lang="en-US" dirty="0"/>
              <a:t>Y</a:t>
            </a:r>
            <a:r>
              <a:rPr lang="en-US" dirty="0" smtClean="0"/>
              <a:t>our Performance</a:t>
            </a:r>
          </a:p>
          <a:p>
            <a:r>
              <a:rPr lang="en-US" dirty="0" smtClean="0"/>
              <a:t>Capacity to Support </a:t>
            </a:r>
            <a:r>
              <a:rPr lang="en-US" dirty="0"/>
              <a:t>S</a:t>
            </a:r>
            <a:r>
              <a:rPr lang="en-US" dirty="0" smtClean="0"/>
              <a:t>taff in Improving </a:t>
            </a:r>
            <a:r>
              <a:rPr lang="en-US" dirty="0"/>
              <a:t>R</a:t>
            </a:r>
            <a:r>
              <a:rPr lang="en-US" dirty="0" smtClean="0"/>
              <a:t>esults</a:t>
            </a:r>
          </a:p>
          <a:p>
            <a:r>
              <a:rPr lang="en-US" dirty="0" smtClean="0"/>
              <a:t>Sustaining Procedural Compliance while Improving Results</a:t>
            </a:r>
            <a:endParaRPr lang="en-US" dirty="0"/>
          </a:p>
        </p:txBody>
      </p:sp>
    </p:spTree>
    <p:extLst>
      <p:ext uri="{BB962C8B-B14F-4D97-AF65-F5344CB8AC3E}">
        <p14:creationId xmlns:p14="http://schemas.microsoft.com/office/powerpoint/2010/main" val="11063565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503" y="28067"/>
            <a:ext cx="7093953" cy="917575"/>
          </a:xfrm>
        </p:spPr>
        <p:txBody>
          <a:bodyPr>
            <a:normAutofit/>
          </a:bodyPr>
          <a:lstStyle/>
          <a:p>
            <a:r>
              <a:rPr lang="en-US" sz="3400" dirty="0">
                <a:solidFill>
                  <a:srgbClr val="17375E"/>
                </a:solidFill>
                <a:effectLst/>
              </a:rPr>
              <a:t>In Thinking </a:t>
            </a:r>
            <a:r>
              <a:rPr lang="en-US" sz="3400" b="0" dirty="0">
                <a:solidFill>
                  <a:srgbClr val="17375E"/>
                </a:solidFill>
                <a:effectLst/>
              </a:rPr>
              <a:t>about</a:t>
            </a:r>
            <a:r>
              <a:rPr lang="en-US" sz="3400" dirty="0">
                <a:solidFill>
                  <a:srgbClr val="17375E"/>
                </a:solidFill>
                <a:effectLst/>
              </a:rPr>
              <a:t> Your District </a:t>
            </a:r>
          </a:p>
        </p:txBody>
      </p:sp>
      <p:sp>
        <p:nvSpPr>
          <p:cNvPr id="4" name="Title 2"/>
          <p:cNvSpPr txBox="1">
            <a:spLocks/>
          </p:cNvSpPr>
          <p:nvPr/>
        </p:nvSpPr>
        <p:spPr>
          <a:xfrm>
            <a:off x="-4430" y="2334133"/>
            <a:ext cx="4223085" cy="2681458"/>
          </a:xfrm>
          <a:prstGeom prst="rect">
            <a:avLst/>
          </a:prstGeom>
        </p:spPr>
        <p:txBody>
          <a:bodyPr vert="horz" lIns="91440" tIns="45720" rIns="91440" bIns="45720" rtlCol="0" anchor="ctr">
            <a:no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lnSpc>
                <a:spcPct val="120000"/>
              </a:lnSpc>
            </a:pPr>
            <a:r>
              <a:rPr lang="en-US" sz="6000" b="0" dirty="0">
                <a:solidFill>
                  <a:schemeClr val="tx1"/>
                </a:solidFill>
                <a:latin typeface="Century Gothic"/>
                <a:cs typeface="Century Gothic"/>
              </a:rPr>
              <a:t>2</a:t>
            </a:r>
            <a:r>
              <a:rPr lang="en-US" sz="4800" b="0" dirty="0">
                <a:solidFill>
                  <a:schemeClr val="tx1"/>
                </a:solidFill>
                <a:latin typeface="Century Gothic"/>
                <a:cs typeface="Century Gothic"/>
              </a:rPr>
              <a:t>. What Resources do You Need in Addressing </a:t>
            </a:r>
            <a:r>
              <a:rPr lang="en-US" sz="7200" b="0" dirty="0">
                <a:solidFill>
                  <a:schemeClr val="tx1"/>
                </a:solidFill>
                <a:latin typeface="Century Gothic"/>
                <a:cs typeface="Century Gothic"/>
              </a:rPr>
              <a:t>RDA?</a:t>
            </a:r>
          </a:p>
        </p:txBody>
      </p:sp>
      <p:cxnSp>
        <p:nvCxnSpPr>
          <p:cNvPr id="5" name="Straight Connector 4"/>
          <p:cNvCxnSpPr/>
          <p:nvPr/>
        </p:nvCxnSpPr>
        <p:spPr>
          <a:xfrm>
            <a:off x="2275978" y="2412004"/>
            <a:ext cx="7478785" cy="0"/>
          </a:xfrm>
          <a:prstGeom prst="line">
            <a:avLst/>
          </a:prstGeom>
          <a:ln w="31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26010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25600" y="-304800"/>
            <a:ext cx="8940800" cy="1371600"/>
          </a:xfrm>
        </p:spPr>
        <p:txBody>
          <a:bodyPr>
            <a:normAutofit/>
          </a:bodyPr>
          <a:lstStyle/>
          <a:p>
            <a:r>
              <a:rPr lang="en-US" sz="5400" dirty="0" smtClean="0"/>
              <a:t>Critical Points</a:t>
            </a:r>
            <a:endParaRPr lang="en-US" sz="5400" dirty="0"/>
          </a:p>
        </p:txBody>
      </p:sp>
      <p:sp>
        <p:nvSpPr>
          <p:cNvPr id="6" name="Content Placeholder 5"/>
          <p:cNvSpPr>
            <a:spLocks noGrp="1"/>
          </p:cNvSpPr>
          <p:nvPr>
            <p:ph idx="1"/>
          </p:nvPr>
        </p:nvSpPr>
        <p:spPr>
          <a:xfrm>
            <a:off x="63500" y="647700"/>
            <a:ext cx="8940800" cy="4572000"/>
          </a:xfrm>
        </p:spPr>
        <p:txBody>
          <a:bodyPr>
            <a:noAutofit/>
          </a:bodyPr>
          <a:lstStyle/>
          <a:p>
            <a:r>
              <a:rPr lang="en-US" sz="4000" dirty="0" smtClean="0"/>
              <a:t>Resources You have Now to Emphasize Improving Results</a:t>
            </a:r>
          </a:p>
          <a:p>
            <a:r>
              <a:rPr lang="en-US" sz="4000" dirty="0" smtClean="0"/>
              <a:t>Identified Needs of Staff</a:t>
            </a:r>
          </a:p>
          <a:p>
            <a:r>
              <a:rPr lang="en-US" sz="4000" dirty="0" smtClean="0"/>
              <a:t>Data Sources to Measure and Visualize performance</a:t>
            </a:r>
          </a:p>
          <a:p>
            <a:r>
              <a:rPr lang="en-US" sz="4000" dirty="0" smtClean="0"/>
              <a:t>State’s Commitment to Continuing </a:t>
            </a:r>
            <a:r>
              <a:rPr lang="en-US" sz="4000" dirty="0"/>
              <a:t>P</a:t>
            </a:r>
            <a:r>
              <a:rPr lang="en-US" sz="4000" dirty="0" smtClean="0"/>
              <a:t>rofessional Learning</a:t>
            </a:r>
          </a:p>
          <a:p>
            <a:r>
              <a:rPr lang="en-US" sz="4000" dirty="0" smtClean="0"/>
              <a:t>Costs to Sustain Gains Realized in Next few Years</a:t>
            </a:r>
          </a:p>
          <a:p>
            <a:endParaRPr lang="en-US" sz="4000" dirty="0"/>
          </a:p>
        </p:txBody>
      </p:sp>
    </p:spTree>
    <p:extLst>
      <p:ext uri="{BB962C8B-B14F-4D97-AF65-F5344CB8AC3E}">
        <p14:creationId xmlns:p14="http://schemas.microsoft.com/office/powerpoint/2010/main" val="16805831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3500" y="76201"/>
            <a:ext cx="9347200" cy="917575"/>
          </a:xfrm>
        </p:spPr>
        <p:txBody>
          <a:bodyPr>
            <a:normAutofit/>
          </a:bodyPr>
          <a:lstStyle/>
          <a:p>
            <a:r>
              <a:rPr lang="en-US" sz="3600" b="0" dirty="0">
                <a:solidFill>
                  <a:srgbClr val="17375E"/>
                </a:solidFill>
                <a:effectLst/>
              </a:rPr>
              <a:t>In Thinking about Your District </a:t>
            </a:r>
          </a:p>
        </p:txBody>
      </p:sp>
      <p:sp>
        <p:nvSpPr>
          <p:cNvPr id="4" name="Title 2"/>
          <p:cNvSpPr txBox="1">
            <a:spLocks/>
          </p:cNvSpPr>
          <p:nvPr/>
        </p:nvSpPr>
        <p:spPr>
          <a:xfrm>
            <a:off x="63500" y="3399101"/>
            <a:ext cx="4487779" cy="845917"/>
          </a:xfrm>
          <a:prstGeom prst="rect">
            <a:avLst/>
          </a:prstGeom>
        </p:spPr>
        <p:txBody>
          <a:bodyPr vert="horz" lIns="91440" tIns="45720" rIns="91440" bIns="45720" rtlCol="0" anchor="ctr">
            <a:no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lnSpc>
                <a:spcPct val="120000"/>
              </a:lnSpc>
            </a:pPr>
            <a:r>
              <a:rPr lang="en-US" sz="6000" b="0" dirty="0">
                <a:solidFill>
                  <a:schemeClr val="tx1"/>
                </a:solidFill>
                <a:latin typeface="Century Gothic"/>
                <a:cs typeface="Century Gothic"/>
              </a:rPr>
              <a:t>3</a:t>
            </a:r>
            <a:r>
              <a:rPr lang="en-US" sz="4400" b="0" dirty="0">
                <a:solidFill>
                  <a:schemeClr val="tx1"/>
                </a:solidFill>
                <a:latin typeface="Century Gothic"/>
                <a:cs typeface="Century Gothic"/>
              </a:rPr>
              <a:t>. What are the Public/Political Implications in Your Community for  </a:t>
            </a:r>
            <a:r>
              <a:rPr lang="en-US" sz="7200" b="0" dirty="0">
                <a:solidFill>
                  <a:schemeClr val="tx1"/>
                </a:solidFill>
                <a:latin typeface="Century Gothic"/>
                <a:cs typeface="Century Gothic"/>
              </a:rPr>
              <a:t>RDA?</a:t>
            </a:r>
          </a:p>
        </p:txBody>
      </p:sp>
      <p:cxnSp>
        <p:nvCxnSpPr>
          <p:cNvPr id="5" name="Straight Connector 4"/>
          <p:cNvCxnSpPr/>
          <p:nvPr/>
        </p:nvCxnSpPr>
        <p:spPr>
          <a:xfrm>
            <a:off x="2275979" y="2063088"/>
            <a:ext cx="7478785" cy="0"/>
          </a:xfrm>
          <a:prstGeom prst="line">
            <a:avLst/>
          </a:prstGeom>
          <a:ln w="31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9431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Critical Points</a:t>
            </a:r>
            <a:endParaRPr lang="en-US" dirty="0"/>
          </a:p>
        </p:txBody>
      </p:sp>
      <p:sp>
        <p:nvSpPr>
          <p:cNvPr id="6" name="Content Placeholder 5"/>
          <p:cNvSpPr>
            <a:spLocks noGrp="1"/>
          </p:cNvSpPr>
          <p:nvPr>
            <p:ph idx="1"/>
          </p:nvPr>
        </p:nvSpPr>
        <p:spPr/>
        <p:txBody>
          <a:bodyPr/>
          <a:lstStyle/>
          <a:p>
            <a:r>
              <a:rPr lang="en-US" dirty="0" smtClean="0"/>
              <a:t>State’s Process to Determine LEA Status Determinations?</a:t>
            </a:r>
          </a:p>
          <a:p>
            <a:r>
              <a:rPr lang="en-US" dirty="0" smtClean="0"/>
              <a:t>State’s Process for Disseminating this Information to the Public, if at all?</a:t>
            </a:r>
          </a:p>
          <a:p>
            <a:r>
              <a:rPr lang="en-US" dirty="0" smtClean="0"/>
              <a:t>Current L</a:t>
            </a:r>
            <a:r>
              <a:rPr lang="en-US" u="sng" dirty="0" smtClean="0"/>
              <a:t>ocal</a:t>
            </a:r>
            <a:r>
              <a:rPr lang="en-US" dirty="0" smtClean="0"/>
              <a:t> Stakeholder Involvement in Efforts to </a:t>
            </a:r>
            <a:r>
              <a:rPr lang="en-US" dirty="0"/>
              <a:t>I</a:t>
            </a:r>
            <a:r>
              <a:rPr lang="en-US" dirty="0" smtClean="0"/>
              <a:t>mprove Results</a:t>
            </a:r>
          </a:p>
          <a:p>
            <a:r>
              <a:rPr lang="en-US" dirty="0" smtClean="0"/>
              <a:t>Current Attitudes Towards Special Education</a:t>
            </a:r>
            <a:endParaRPr lang="en-US" dirty="0"/>
          </a:p>
        </p:txBody>
      </p:sp>
    </p:spTree>
    <p:extLst>
      <p:ext uri="{BB962C8B-B14F-4D97-AF65-F5344CB8AC3E}">
        <p14:creationId xmlns:p14="http://schemas.microsoft.com/office/powerpoint/2010/main" val="28272768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5250" y="76201"/>
            <a:ext cx="9347200" cy="917575"/>
          </a:xfrm>
        </p:spPr>
        <p:txBody>
          <a:bodyPr>
            <a:normAutofit/>
          </a:bodyPr>
          <a:lstStyle/>
          <a:p>
            <a:r>
              <a:rPr lang="en-US" sz="3400" b="0" dirty="0">
                <a:solidFill>
                  <a:srgbClr val="17375E"/>
                </a:solidFill>
                <a:effectLst/>
              </a:rPr>
              <a:t>In Thinking about </a:t>
            </a:r>
            <a:r>
              <a:rPr lang="en-US" sz="3400" b="0" dirty="0" smtClean="0">
                <a:solidFill>
                  <a:srgbClr val="17375E"/>
                </a:solidFill>
                <a:effectLst/>
              </a:rPr>
              <a:t>Your </a:t>
            </a:r>
            <a:r>
              <a:rPr lang="en-US" sz="3400" b="0" dirty="0">
                <a:solidFill>
                  <a:srgbClr val="17375E"/>
                </a:solidFill>
                <a:effectLst/>
              </a:rPr>
              <a:t>District </a:t>
            </a:r>
          </a:p>
        </p:txBody>
      </p:sp>
      <p:sp>
        <p:nvSpPr>
          <p:cNvPr id="4" name="Title 2"/>
          <p:cNvSpPr txBox="1">
            <a:spLocks/>
          </p:cNvSpPr>
          <p:nvPr/>
        </p:nvSpPr>
        <p:spPr>
          <a:xfrm>
            <a:off x="99081" y="1312479"/>
            <a:ext cx="4780126" cy="4818937"/>
          </a:xfrm>
          <a:prstGeom prst="rect">
            <a:avLst/>
          </a:prstGeom>
          <a:noFill/>
        </p:spPr>
        <p:txBody>
          <a:bodyPr vert="horz" lIns="91440" tIns="45720" rIns="91440" bIns="45720" rtlCol="0" anchor="ctr">
            <a:no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lnSpc>
                <a:spcPct val="130000"/>
              </a:lnSpc>
            </a:pPr>
            <a:r>
              <a:rPr lang="en-US" sz="4000" b="0" dirty="0">
                <a:solidFill>
                  <a:schemeClr val="tx1"/>
                </a:solidFill>
                <a:latin typeface="Calibri" panose="020F0502020204030204" pitchFamily="34" charset="0"/>
                <a:cs typeface="Century Gothic"/>
              </a:rPr>
              <a:t>What are Opportunities &amp; Accomplishments in your District on which You Can Build for Students w/ Disabilities?</a:t>
            </a:r>
          </a:p>
        </p:txBody>
      </p:sp>
    </p:spTree>
    <p:extLst>
      <p:ext uri="{BB962C8B-B14F-4D97-AF65-F5344CB8AC3E}">
        <p14:creationId xmlns:p14="http://schemas.microsoft.com/office/powerpoint/2010/main" val="39636631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400" y="253673"/>
            <a:ext cx="5689600" cy="6604327"/>
          </a:xfrm>
          <a:prstGeom prst="rect">
            <a:avLst/>
          </a:prstGeom>
        </p:spPr>
      </p:pic>
      <p:sp>
        <p:nvSpPr>
          <p:cNvPr id="9" name="Title 1"/>
          <p:cNvSpPr>
            <a:spLocks noGrp="1"/>
          </p:cNvSpPr>
          <p:nvPr>
            <p:ph type="ctrTitle"/>
          </p:nvPr>
        </p:nvSpPr>
        <p:spPr>
          <a:xfrm>
            <a:off x="226096" y="153687"/>
            <a:ext cx="7220755" cy="3523533"/>
          </a:xfrm>
        </p:spPr>
        <p:txBody>
          <a:bodyPr>
            <a:normAutofit/>
          </a:bodyPr>
          <a:lstStyle/>
          <a:p>
            <a:pPr algn="l"/>
            <a:r>
              <a:rPr lang="en-US" sz="6600" dirty="0" smtClean="0"/>
              <a:t>Did We Cover What Was Promised ?</a:t>
            </a:r>
            <a:endParaRPr lang="en-US" sz="6600" dirty="0"/>
          </a:p>
        </p:txBody>
      </p:sp>
      <p:sp>
        <p:nvSpPr>
          <p:cNvPr id="11" name="TextBox 10"/>
          <p:cNvSpPr txBox="1"/>
          <p:nvPr/>
        </p:nvSpPr>
        <p:spPr>
          <a:xfrm>
            <a:off x="609600" y="3767373"/>
            <a:ext cx="6807200" cy="2123658"/>
          </a:xfrm>
          <a:prstGeom prst="rect">
            <a:avLst/>
          </a:prstGeom>
          <a:noFill/>
        </p:spPr>
        <p:txBody>
          <a:bodyPr wrap="square" rtlCol="0">
            <a:spAutoFit/>
          </a:bodyPr>
          <a:lstStyle/>
          <a:p>
            <a:pPr marL="857250" indent="-857250" defTabSz="914400">
              <a:buFont typeface="Wingdings" panose="05000000000000000000" pitchFamily="2" charset="2"/>
              <a:buChar char="ü"/>
            </a:pPr>
            <a:r>
              <a:rPr lang="en-US" sz="6600" dirty="0" smtClean="0">
                <a:solidFill>
                  <a:prstClr val="black"/>
                </a:solidFill>
              </a:rPr>
              <a:t>Well, Let’s Review</a:t>
            </a:r>
            <a:endParaRPr lang="en-US" sz="6600" dirty="0">
              <a:solidFill>
                <a:prstClr val="black"/>
              </a:solidFill>
            </a:endParaRPr>
          </a:p>
        </p:txBody>
      </p:sp>
    </p:spTree>
    <p:extLst>
      <p:ext uri="{BB962C8B-B14F-4D97-AF65-F5344CB8AC3E}">
        <p14:creationId xmlns:p14="http://schemas.microsoft.com/office/powerpoint/2010/main" val="16506722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1" y="975360"/>
            <a:ext cx="3661820" cy="4876800"/>
          </a:xfrm>
          <a:prstGeom prst="rect">
            <a:avLst/>
          </a:prstGeom>
        </p:spPr>
      </p:pic>
      <p:sp>
        <p:nvSpPr>
          <p:cNvPr id="8" name="Title 1"/>
          <p:cNvSpPr txBox="1">
            <a:spLocks/>
          </p:cNvSpPr>
          <p:nvPr/>
        </p:nvSpPr>
        <p:spPr>
          <a:xfrm>
            <a:off x="508000" y="1"/>
            <a:ext cx="8026400" cy="1420836"/>
          </a:xfrm>
          <a:prstGeom prst="rect">
            <a:avLst/>
          </a:prstGeom>
        </p:spPr>
        <p:txBody>
          <a:bodyPr vert="horz" lIns="121920" tIns="60960" rIns="121920" bIns="6096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8800" dirty="0"/>
              <a:t>3</a:t>
            </a:r>
            <a:r>
              <a:rPr lang="en-US" sz="5333" dirty="0"/>
              <a:t> Sections for this Morning</a:t>
            </a:r>
          </a:p>
        </p:txBody>
      </p:sp>
      <p:sp>
        <p:nvSpPr>
          <p:cNvPr id="16" name="Rounded Rectangle 15"/>
          <p:cNvSpPr/>
          <p:nvPr/>
        </p:nvSpPr>
        <p:spPr>
          <a:xfrm>
            <a:off x="2621280" y="2209800"/>
            <a:ext cx="609600" cy="609600"/>
          </a:xfrm>
          <a:prstGeom prst="round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7" name="Rounded Rectangle 16"/>
          <p:cNvSpPr/>
          <p:nvPr/>
        </p:nvSpPr>
        <p:spPr>
          <a:xfrm>
            <a:off x="2621280" y="3022600"/>
            <a:ext cx="609600" cy="609600"/>
          </a:xfrm>
          <a:prstGeom prst="round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8" name="Rounded Rectangle 17"/>
          <p:cNvSpPr/>
          <p:nvPr/>
        </p:nvSpPr>
        <p:spPr>
          <a:xfrm>
            <a:off x="2621280" y="3835400"/>
            <a:ext cx="609600" cy="609600"/>
          </a:xfrm>
          <a:prstGeom prst="round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0" name="TextBox 19"/>
          <p:cNvSpPr txBox="1"/>
          <p:nvPr/>
        </p:nvSpPr>
        <p:spPr>
          <a:xfrm>
            <a:off x="3905661" y="1927334"/>
            <a:ext cx="6807200" cy="1261884"/>
          </a:xfrm>
          <a:prstGeom prst="rect">
            <a:avLst/>
          </a:prstGeom>
          <a:noFill/>
        </p:spPr>
        <p:txBody>
          <a:bodyPr wrap="square" rtlCol="0">
            <a:spAutoFit/>
          </a:bodyPr>
          <a:lstStyle/>
          <a:p>
            <a:pPr marL="514350" indent="-514350">
              <a:buFont typeface="+mj-lt"/>
              <a:buAutoNum type="arabicPeriod"/>
            </a:pPr>
            <a:r>
              <a:rPr lang="en-US" sz="4400" u="sng" dirty="0"/>
              <a:t>Context</a:t>
            </a:r>
            <a:r>
              <a:rPr lang="en-US" sz="3200" dirty="0"/>
              <a:t> – How We Got to this Point in Special Education</a:t>
            </a:r>
          </a:p>
        </p:txBody>
      </p:sp>
      <p:sp>
        <p:nvSpPr>
          <p:cNvPr id="21" name="TextBox 20"/>
          <p:cNvSpPr txBox="1"/>
          <p:nvPr/>
        </p:nvSpPr>
        <p:spPr>
          <a:xfrm>
            <a:off x="3942080" y="3022600"/>
            <a:ext cx="8249920" cy="1323439"/>
          </a:xfrm>
          <a:prstGeom prst="rect">
            <a:avLst/>
          </a:prstGeom>
          <a:noFill/>
        </p:spPr>
        <p:txBody>
          <a:bodyPr wrap="square" rtlCol="0">
            <a:spAutoFit/>
          </a:bodyPr>
          <a:lstStyle/>
          <a:p>
            <a:pPr marL="514350" indent="-514350">
              <a:buSzPct val="140000"/>
              <a:buFont typeface="+mj-lt"/>
              <a:buAutoNum type="arabicPeriod" startAt="2"/>
            </a:pPr>
            <a:r>
              <a:rPr lang="en-US" sz="3200" dirty="0"/>
              <a:t>Results Driven Accountability – A </a:t>
            </a:r>
            <a:r>
              <a:rPr lang="en-US" sz="4800" u="sng" dirty="0"/>
              <a:t>Shift</a:t>
            </a:r>
            <a:r>
              <a:rPr lang="en-US" sz="3200" dirty="0"/>
              <a:t> in Emphasis</a:t>
            </a:r>
          </a:p>
        </p:txBody>
      </p:sp>
      <p:sp>
        <p:nvSpPr>
          <p:cNvPr id="22" name="TextBox 21"/>
          <p:cNvSpPr txBox="1"/>
          <p:nvPr/>
        </p:nvSpPr>
        <p:spPr>
          <a:xfrm>
            <a:off x="3942080" y="4171255"/>
            <a:ext cx="8249920" cy="830997"/>
          </a:xfrm>
          <a:prstGeom prst="rect">
            <a:avLst/>
          </a:prstGeom>
          <a:noFill/>
        </p:spPr>
        <p:txBody>
          <a:bodyPr wrap="square" rtlCol="0">
            <a:spAutoFit/>
          </a:bodyPr>
          <a:lstStyle/>
          <a:p>
            <a:pPr marL="514350" indent="-514350">
              <a:buSzPct val="140000"/>
              <a:buFont typeface="+mj-lt"/>
              <a:buAutoNum type="arabicPeriod" startAt="3"/>
            </a:pPr>
            <a:r>
              <a:rPr lang="en-US" sz="3200" dirty="0"/>
              <a:t>Preparing for Impact - What </a:t>
            </a:r>
            <a:r>
              <a:rPr lang="en-US" sz="4800" u="sng" dirty="0"/>
              <a:t>You</a:t>
            </a:r>
            <a:r>
              <a:rPr lang="en-US" sz="3200" dirty="0"/>
              <a:t> Can Do</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4993705"/>
            <a:ext cx="3295650" cy="1892770"/>
          </a:xfrm>
          <a:prstGeom prst="rect">
            <a:avLst/>
          </a:prstGeom>
        </p:spPr>
      </p:pic>
    </p:spTree>
    <p:custDataLst>
      <p:tags r:id="rId1"/>
    </p:custDataLst>
    <p:extLst>
      <p:ext uri="{BB962C8B-B14F-4D97-AF65-F5344CB8AC3E}">
        <p14:creationId xmlns:p14="http://schemas.microsoft.com/office/powerpoint/2010/main" val="8163524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476218"/>
            <a:ext cx="7442200" cy="6381783"/>
          </a:xfrm>
          <a:prstGeom prst="rect">
            <a:avLst/>
          </a:prstGeom>
        </p:spPr>
      </p:pic>
      <p:sp>
        <p:nvSpPr>
          <p:cNvPr id="7" name="TextBox 6"/>
          <p:cNvSpPr txBox="1"/>
          <p:nvPr/>
        </p:nvSpPr>
        <p:spPr>
          <a:xfrm>
            <a:off x="609600" y="282714"/>
            <a:ext cx="6197600" cy="830997"/>
          </a:xfrm>
          <a:prstGeom prst="rect">
            <a:avLst/>
          </a:prstGeom>
          <a:noFill/>
        </p:spPr>
        <p:txBody>
          <a:bodyPr wrap="square" rtlCol="0">
            <a:spAutoFit/>
          </a:bodyPr>
          <a:lstStyle/>
          <a:p>
            <a:pPr defTabSz="914400"/>
            <a:r>
              <a:rPr lang="en-US" sz="4800" dirty="0" smtClean="0">
                <a:solidFill>
                  <a:prstClr val="black"/>
                </a:solidFill>
              </a:rPr>
              <a:t>Do We Have Time?</a:t>
            </a:r>
            <a:endParaRPr lang="en-US" sz="4800" dirty="0">
              <a:solidFill>
                <a:prstClr val="black"/>
              </a:solidFill>
            </a:endParaRPr>
          </a:p>
        </p:txBody>
      </p:sp>
    </p:spTree>
    <p:extLst>
      <p:ext uri="{BB962C8B-B14F-4D97-AF65-F5344CB8AC3E}">
        <p14:creationId xmlns:p14="http://schemas.microsoft.com/office/powerpoint/2010/main" val="22017586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63" y="0"/>
            <a:ext cx="5743853" cy="33909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408" y="3383015"/>
            <a:ext cx="6611302" cy="34749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63" y="3390900"/>
            <a:ext cx="3810537" cy="352557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844" y="1"/>
            <a:ext cx="4930866" cy="3460203"/>
          </a:xfrm>
          <a:prstGeom prst="rect">
            <a:avLst/>
          </a:prstGeom>
        </p:spPr>
      </p:pic>
      <p:sp>
        <p:nvSpPr>
          <p:cNvPr id="6" name="TextBox 5"/>
          <p:cNvSpPr txBox="1"/>
          <p:nvPr/>
        </p:nvSpPr>
        <p:spPr>
          <a:xfrm>
            <a:off x="5338012" y="2863520"/>
            <a:ext cx="5750698" cy="769441"/>
          </a:xfrm>
          <a:prstGeom prst="rect">
            <a:avLst/>
          </a:prstGeom>
          <a:solidFill>
            <a:schemeClr val="bg1"/>
          </a:solidFill>
        </p:spPr>
        <p:txBody>
          <a:bodyPr wrap="square" rtlCol="0">
            <a:spAutoFit/>
          </a:bodyPr>
          <a:lstStyle/>
          <a:p>
            <a:pPr algn="ctr"/>
            <a:r>
              <a:rPr lang="en-US" sz="4400" dirty="0"/>
              <a:t>Impact is Coming !</a:t>
            </a:r>
          </a:p>
        </p:txBody>
      </p:sp>
    </p:spTree>
    <p:extLst>
      <p:ext uri="{BB962C8B-B14F-4D97-AF65-F5344CB8AC3E}">
        <p14:creationId xmlns:p14="http://schemas.microsoft.com/office/powerpoint/2010/main" val="227578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45D6E5"/>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274638"/>
            <a:ext cx="7748338" cy="1143000"/>
          </a:xfrm>
        </p:spPr>
        <p:txBody>
          <a:bodyPr>
            <a:normAutofit/>
          </a:bodyPr>
          <a:lstStyle/>
          <a:p>
            <a:pPr algn="ctr"/>
            <a:r>
              <a:rPr lang="en-US" dirty="0" smtClean="0"/>
              <a:t>39 Years of Special Education Law</a:t>
            </a:r>
            <a:endParaRPr lang="en-US" dirty="0"/>
          </a:p>
        </p:txBody>
      </p:sp>
      <p:sp>
        <p:nvSpPr>
          <p:cNvPr id="3" name="Content Placeholder 2"/>
          <p:cNvSpPr>
            <a:spLocks noGrp="1"/>
          </p:cNvSpPr>
          <p:nvPr>
            <p:ph idx="1"/>
          </p:nvPr>
        </p:nvSpPr>
        <p:spPr>
          <a:xfrm>
            <a:off x="381000" y="1228684"/>
            <a:ext cx="9829800" cy="4487863"/>
          </a:xfrm>
        </p:spPr>
        <p:txBody>
          <a:bodyPr/>
          <a:lstStyle/>
          <a:p>
            <a:pPr marL="0" indent="0">
              <a:buNone/>
            </a:pPr>
            <a:r>
              <a:rPr lang="en-US" sz="3600" dirty="0" smtClean="0"/>
              <a:t>Four Original Purposes of the Law</a:t>
            </a:r>
            <a:r>
              <a:rPr lang="en-US" dirty="0" smtClean="0"/>
              <a:t/>
            </a:r>
            <a:br>
              <a:rPr lang="en-US" dirty="0" smtClean="0"/>
            </a:br>
            <a:endParaRPr lang="en-US" dirty="0" smtClean="0"/>
          </a:p>
          <a:p>
            <a:pPr marL="514350" indent="-514350">
              <a:buFont typeface="+mj-lt"/>
              <a:buAutoNum type="arabicPeriod" startAt="4"/>
            </a:pPr>
            <a:r>
              <a:rPr lang="en-US" sz="6000" dirty="0"/>
              <a:t>to assess and assure the effectiveness of efforts to educate all children with disabilities”</a:t>
            </a:r>
          </a:p>
          <a:p>
            <a:endParaRPr lang="en-US" dirty="0"/>
          </a:p>
        </p:txBody>
      </p:sp>
      <p:sp>
        <p:nvSpPr>
          <p:cNvPr id="4" name="TextBox 3"/>
          <p:cNvSpPr txBox="1"/>
          <p:nvPr/>
        </p:nvSpPr>
        <p:spPr>
          <a:xfrm>
            <a:off x="1524000" y="5431514"/>
            <a:ext cx="10668000" cy="1323439"/>
          </a:xfrm>
          <a:prstGeom prst="rect">
            <a:avLst/>
          </a:prstGeom>
          <a:noFill/>
        </p:spPr>
        <p:txBody>
          <a:bodyPr wrap="square" rtlCol="0">
            <a:spAutoFit/>
          </a:bodyPr>
          <a:lstStyle/>
          <a:p>
            <a:pPr algn="ctr"/>
            <a:r>
              <a:rPr lang="en-US" sz="6600" dirty="0"/>
              <a:t>a.k.a. – </a:t>
            </a:r>
            <a:r>
              <a:rPr lang="en-US" sz="8000" dirty="0"/>
              <a:t>Accountability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0988" y="0"/>
            <a:ext cx="2671012" cy="1534026"/>
          </a:xfrm>
          <a:prstGeom prst="rect">
            <a:avLst/>
          </a:prstGeom>
        </p:spPr>
      </p:pic>
    </p:spTree>
    <p:extLst>
      <p:ext uri="{BB962C8B-B14F-4D97-AF65-F5344CB8AC3E}">
        <p14:creationId xmlns:p14="http://schemas.microsoft.com/office/powerpoint/2010/main" val="371322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8939" y="284539"/>
            <a:ext cx="11642502"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rPr>
              <a:t>Somewhere Over </a:t>
            </a:r>
            <a:r>
              <a:rPr lang="en-US" sz="7200" dirty="0" smtClean="0">
                <a:solidFill>
                  <a:schemeClr val="bg1"/>
                </a:solidFill>
                <a:effectLst>
                  <a:outerShdw blurRad="38100" dist="38100" dir="2700000" algn="tl">
                    <a:srgbClr val="000000">
                      <a:alpha val="43137"/>
                    </a:srgbClr>
                  </a:outerShdw>
                </a:effectLst>
              </a:rPr>
              <a:t>Your State</a:t>
            </a:r>
            <a:endParaRPr lang="en-US" sz="7200" dirty="0">
              <a:solidFill>
                <a:schemeClr val="bg1"/>
              </a:solidFill>
              <a:effectLst>
                <a:outerShdw blurRad="38100" dist="38100" dir="2700000" algn="tl">
                  <a:srgbClr val="000000">
                    <a:alpha val="43137"/>
                  </a:srgbClr>
                </a:outerShdw>
              </a:effectLst>
            </a:endParaRPr>
          </a:p>
        </p:txBody>
      </p:sp>
      <p:sp>
        <p:nvSpPr>
          <p:cNvPr id="3" name="Action Button: Movie 2">
            <a:hlinkClick r:id="rId3" action="ppaction://hlinkfile" highlightClick="1"/>
          </p:cNvPr>
          <p:cNvSpPr/>
          <p:nvPr/>
        </p:nvSpPr>
        <p:spPr>
          <a:xfrm>
            <a:off x="11075309" y="6280491"/>
            <a:ext cx="1116691" cy="565484"/>
          </a:xfrm>
          <a:prstGeom prst="actionButtonMovi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9521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029" y="1"/>
            <a:ext cx="8233171" cy="6857999"/>
          </a:xfrm>
          <a:prstGeom prst="rect">
            <a:avLst/>
          </a:prstGeom>
        </p:spPr>
      </p:pic>
      <p:sp>
        <p:nvSpPr>
          <p:cNvPr id="9" name="Rectangle 8"/>
          <p:cNvSpPr/>
          <p:nvPr/>
        </p:nvSpPr>
        <p:spPr>
          <a:xfrm>
            <a:off x="914400" y="1700480"/>
            <a:ext cx="10464800" cy="4074876"/>
          </a:xfrm>
          <a:prstGeom prst="rect">
            <a:avLst/>
          </a:prstGeom>
          <a:solidFill>
            <a:schemeClr val="lt1">
              <a:alpha val="52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8000" b="1" dirty="0">
              <a:solidFill>
                <a:prstClr val="black"/>
              </a:solidFill>
            </a:endParaRPr>
          </a:p>
        </p:txBody>
      </p:sp>
      <p:sp>
        <p:nvSpPr>
          <p:cNvPr id="11" name="TextBox 10"/>
          <p:cNvSpPr txBox="1"/>
          <p:nvPr/>
        </p:nvSpPr>
        <p:spPr>
          <a:xfrm>
            <a:off x="1117600" y="1905000"/>
            <a:ext cx="10160000" cy="1077218"/>
          </a:xfrm>
          <a:prstGeom prst="rect">
            <a:avLst/>
          </a:prstGeom>
          <a:noFill/>
        </p:spPr>
        <p:txBody>
          <a:bodyPr wrap="square" rtlCol="0">
            <a:spAutoFit/>
          </a:bodyPr>
          <a:lstStyle/>
          <a:p>
            <a:pPr algn="ctr" defTabSz="914400"/>
            <a:r>
              <a:rPr lang="en-US" sz="6400" b="1" dirty="0" smtClean="0">
                <a:solidFill>
                  <a:prstClr val="black"/>
                </a:solidFill>
              </a:rPr>
              <a:t>It’s Been a Pleasure</a:t>
            </a:r>
            <a:endParaRPr lang="en-US" sz="6400" b="1" dirty="0">
              <a:solidFill>
                <a:prstClr val="black"/>
              </a:solidFill>
            </a:endParaRPr>
          </a:p>
        </p:txBody>
      </p:sp>
      <p:sp>
        <p:nvSpPr>
          <p:cNvPr id="12" name="TextBox 11"/>
          <p:cNvSpPr txBox="1"/>
          <p:nvPr/>
        </p:nvSpPr>
        <p:spPr>
          <a:xfrm>
            <a:off x="914400" y="3877272"/>
            <a:ext cx="10464800" cy="1898084"/>
          </a:xfrm>
          <a:prstGeom prst="rect">
            <a:avLst/>
          </a:prstGeom>
          <a:noFill/>
        </p:spPr>
        <p:txBody>
          <a:bodyPr wrap="square" rtlCol="0">
            <a:spAutoFit/>
          </a:bodyPr>
          <a:lstStyle/>
          <a:p>
            <a:pPr algn="ctr" defTabSz="914400"/>
            <a:r>
              <a:rPr lang="en-US" sz="5867" b="1" dirty="0" smtClean="0">
                <a:solidFill>
                  <a:prstClr val="black"/>
                </a:solidFill>
              </a:rPr>
              <a:t>See You in Future with Better Results</a:t>
            </a:r>
            <a:endParaRPr lang="en-US" sz="5867" b="1" dirty="0">
              <a:solidFill>
                <a:prstClr val="black"/>
              </a:solidFill>
            </a:endParaRPr>
          </a:p>
        </p:txBody>
      </p:sp>
    </p:spTree>
    <p:extLst>
      <p:ext uri="{BB962C8B-B14F-4D97-AF65-F5344CB8AC3E}">
        <p14:creationId xmlns:p14="http://schemas.microsoft.com/office/powerpoint/2010/main" val="242402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4000"/>
                                        <p:tgtEl>
                                          <p:spTgt spid="11"/>
                                        </p:tgtEl>
                                      </p:cBhvr>
                                    </p:animEffect>
                                  </p:childTnLst>
                                </p:cTn>
                              </p:par>
                              <p:par>
                                <p:cTn id="8" presetID="22" presetClass="entr" presetSubtype="8" fill="hold" grpId="0" nodeType="withEffect">
                                  <p:stCondLst>
                                    <p:cond delay="350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59854" y="455314"/>
            <a:ext cx="10534918" cy="1058863"/>
          </a:xfrm>
        </p:spPr>
        <p:txBody>
          <a:bodyPr>
            <a:normAutofit fontScale="90000"/>
          </a:bodyPr>
          <a:lstStyle/>
          <a:p>
            <a:pPr algn="ctr"/>
            <a:r>
              <a:rPr lang="en-US" sz="6700" dirty="0">
                <a:solidFill>
                  <a:srgbClr val="17375E"/>
                </a:solidFill>
              </a:rPr>
              <a:t>How to Contact </a:t>
            </a:r>
            <a:r>
              <a:rPr lang="en-US" sz="9800" dirty="0">
                <a:solidFill>
                  <a:srgbClr val="17375E"/>
                </a:solidFill>
              </a:rPr>
              <a:t>Alan</a:t>
            </a:r>
            <a:r>
              <a:rPr lang="en-US" sz="4400" dirty="0">
                <a:solidFill>
                  <a:srgbClr val="17375E"/>
                </a:solidFill>
              </a:rPr>
              <a:t>? </a:t>
            </a:r>
          </a:p>
        </p:txBody>
      </p:sp>
      <p:sp>
        <p:nvSpPr>
          <p:cNvPr id="4" name="Title 2"/>
          <p:cNvSpPr txBox="1">
            <a:spLocks/>
          </p:cNvSpPr>
          <p:nvPr/>
        </p:nvSpPr>
        <p:spPr>
          <a:xfrm>
            <a:off x="1981200" y="3609655"/>
            <a:ext cx="8229600" cy="2621945"/>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3600" b="1" kern="1200">
                <a:solidFill>
                  <a:srgbClr val="FFFFFF"/>
                </a:solidFill>
                <a:latin typeface="+mj-lt"/>
                <a:ea typeface="+mj-ea"/>
                <a:cs typeface="+mj-cs"/>
              </a:defRPr>
            </a:lvl1pPr>
          </a:lstStyle>
          <a:p>
            <a:pPr algn="ctr"/>
            <a:endParaRPr lang="en-US" sz="2800" b="0" dirty="0">
              <a:solidFill>
                <a:schemeClr val="bg1">
                  <a:lumMod val="50000"/>
                </a:schemeClr>
              </a:solidFill>
            </a:endParaRPr>
          </a:p>
          <a:p>
            <a:pPr algn="ct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 Alan Coulter, Ph.D.</a:t>
            </a:r>
            <a:r>
              <a:rPr lang="en-US" sz="3200" dirty="0">
                <a:solidFill>
                  <a:srgbClr val="17375E"/>
                </a:solidFill>
              </a:rPr>
              <a:t/>
            </a:r>
            <a:br>
              <a:rPr lang="en-US" sz="3200" dirty="0">
                <a:solidFill>
                  <a:srgbClr val="17375E"/>
                </a:solidFill>
              </a:rPr>
            </a:br>
            <a:r>
              <a:rPr lang="en-US" sz="7200" b="0" dirty="0">
                <a:solidFill>
                  <a:schemeClr val="tx1"/>
                </a:solidFill>
              </a:rPr>
              <a:t>acoulter@lsuhsc.edu</a:t>
            </a:r>
          </a:p>
        </p:txBody>
      </p:sp>
      <p:cxnSp>
        <p:nvCxnSpPr>
          <p:cNvPr id="5" name="Straight Connector 4"/>
          <p:cNvCxnSpPr/>
          <p:nvPr/>
        </p:nvCxnSpPr>
        <p:spPr>
          <a:xfrm>
            <a:off x="2275979" y="2255435"/>
            <a:ext cx="7478785" cy="0"/>
          </a:xfrm>
          <a:prstGeom prst="line">
            <a:avLst/>
          </a:prstGeom>
          <a:ln w="31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Right Arrow 1"/>
          <p:cNvSpPr/>
          <p:nvPr/>
        </p:nvSpPr>
        <p:spPr>
          <a:xfrm>
            <a:off x="167425" y="4920627"/>
            <a:ext cx="1813775" cy="109380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084529"/>
      </p:ext>
    </p:extLst>
  </p:cSld>
  <p:clrMapOvr>
    <a:masterClrMapping/>
  </p:clrMapOvr>
  <p:transition spd="med">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POWER3D TRANSITION" val="MagicalDoors.p3d 0"/>
  <p:tag name="POWER3D OPTIONS" val="Medium "/>
  <p:tag name="POWER3D SOUND" val="Magical Doors"/>
</p:tagLst>
</file>

<file path=ppt/tags/tag3.xml><?xml version="1.0" encoding="utf-8"?>
<p:tagLst xmlns:a="http://schemas.openxmlformats.org/drawingml/2006/main" xmlns:r="http://schemas.openxmlformats.org/officeDocument/2006/relationships" xmlns:p="http://schemas.openxmlformats.org/presentationml/2006/main">
  <p:tag name="POWER3D TRANSITION" val="PaintBall.p3d 0"/>
  <p:tag name="POWER3D OPTIONS" val="Medium "/>
  <p:tag name="POWER3D SOUND" val="Paint Ball"/>
</p:tagLst>
</file>

<file path=ppt/tags/tag4.xml><?xml version="1.0" encoding="utf-8"?>
<p:tagLst xmlns:a="http://schemas.openxmlformats.org/drawingml/2006/main" xmlns:r="http://schemas.openxmlformats.org/officeDocument/2006/relationships" xmlns:p="http://schemas.openxmlformats.org/presentationml/2006/main">
  <p:tag name="POWER3D TRANSITION" val="Bowling.p3d 0"/>
  <p:tag name="POWER3D OPTIONS" val="Medium "/>
  <p:tag name="POWER3D SOUND" val="Bowling"/>
</p:tagLst>
</file>

<file path=ppt/theme/_rels/theme10.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Adjacenc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1.xml><?xml version="1.0" encoding="utf-8"?>
<a:theme xmlns:a="http://schemas.openxmlformats.org/drawingml/2006/main" name="PPP_SBUSC_PRT_Concept01">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PPP_SBUSC_PRT_Concept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P_SBUSC_PRT_Concept0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PP_SBUSC_PRT_Concept0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PP_SBUSC_PRT_Concept0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PP_SBUSC_PRT_Concept0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PP_SBUSC_PRT_Concept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PP_SBUSC_PRT_Concept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PP_SBUSC_PRT_Concept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PoliceConcept_co_16_CrystalGraphics.com_PowerPoint_Template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ProgressStats_co_17_CrystalGraphics.com_PowerPoint_Template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CheckList_co_33_CrystalGraphics.com_PowerPoint_Templates">
  <a:themeElements>
    <a:clrScheme name="Default Design 13">
      <a:dk1>
        <a:srgbClr val="000000"/>
      </a:dk1>
      <a:lt1>
        <a:srgbClr val="EE2D00"/>
      </a:lt1>
      <a:dk2>
        <a:srgbClr val="000000"/>
      </a:dk2>
      <a:lt2>
        <a:srgbClr val="993300"/>
      </a:lt2>
      <a:accent1>
        <a:srgbClr val="FF3300"/>
      </a:accent1>
      <a:accent2>
        <a:srgbClr val="FF9933"/>
      </a:accent2>
      <a:accent3>
        <a:srgbClr val="F5ADAA"/>
      </a:accent3>
      <a:accent4>
        <a:srgbClr val="000000"/>
      </a:accent4>
      <a:accent5>
        <a:srgbClr val="FFADAA"/>
      </a:accent5>
      <a:accent6>
        <a:srgbClr val="E78A2D"/>
      </a:accent6>
      <a:hlink>
        <a:srgbClr val="FFCC00"/>
      </a:hlink>
      <a:folHlink>
        <a:srgbClr val="5F5F5F"/>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EE2D00"/>
        </a:lt1>
        <a:dk2>
          <a:srgbClr val="000000"/>
        </a:dk2>
        <a:lt2>
          <a:srgbClr val="993300"/>
        </a:lt2>
        <a:accent1>
          <a:srgbClr val="FF3300"/>
        </a:accent1>
        <a:accent2>
          <a:srgbClr val="FF9933"/>
        </a:accent2>
        <a:accent3>
          <a:srgbClr val="F5ADAA"/>
        </a:accent3>
        <a:accent4>
          <a:srgbClr val="000000"/>
        </a:accent4>
        <a:accent5>
          <a:srgbClr val="FFADAA"/>
        </a:accent5>
        <a:accent6>
          <a:srgbClr val="E78A2D"/>
        </a:accent6>
        <a:hlink>
          <a:srgbClr val="FFCC00"/>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oliceHandcuff_co_08_CrystalGraphics.com_PowerPoint_Templates">
  <a:themeElements>
    <a:clrScheme name="Default Design 13">
      <a:dk1>
        <a:srgbClr val="902200"/>
      </a:dk1>
      <a:lt1>
        <a:srgbClr val="FFFFFF"/>
      </a:lt1>
      <a:dk2>
        <a:srgbClr val="E43600"/>
      </a:dk2>
      <a:lt2>
        <a:srgbClr val="000000"/>
      </a:lt2>
      <a:accent1>
        <a:srgbClr val="EC3800"/>
      </a:accent1>
      <a:accent2>
        <a:srgbClr val="6699FF"/>
      </a:accent2>
      <a:accent3>
        <a:srgbClr val="EFAEAA"/>
      </a:accent3>
      <a:accent4>
        <a:srgbClr val="DADADA"/>
      </a:accent4>
      <a:accent5>
        <a:srgbClr val="F4AEAA"/>
      </a:accent5>
      <a:accent6>
        <a:srgbClr val="5C8AE7"/>
      </a:accent6>
      <a:hlink>
        <a:srgbClr val="99CC00"/>
      </a:hlink>
      <a:folHlink>
        <a:srgbClr val="9999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902200"/>
        </a:dk1>
        <a:lt1>
          <a:srgbClr val="FFFFFF"/>
        </a:lt1>
        <a:dk2>
          <a:srgbClr val="E43600"/>
        </a:dk2>
        <a:lt2>
          <a:srgbClr val="000000"/>
        </a:lt2>
        <a:accent1>
          <a:srgbClr val="EC3800"/>
        </a:accent1>
        <a:accent2>
          <a:srgbClr val="6699FF"/>
        </a:accent2>
        <a:accent3>
          <a:srgbClr val="EFAEAA"/>
        </a:accent3>
        <a:accent4>
          <a:srgbClr val="DADADA"/>
        </a:accent4>
        <a:accent5>
          <a:srgbClr val="F4AEAA"/>
        </a:accent5>
        <a:accent6>
          <a:srgbClr val="5C8AE7"/>
        </a:accent6>
        <a:hlink>
          <a:srgbClr val="99CC00"/>
        </a:hlink>
        <a:folHlink>
          <a:srgbClr val="99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3.xml><?xml version="1.0" encoding="utf-8"?>
<a:theme xmlns:a="http://schemas.openxmlformats.org/drawingml/2006/main" name="BusSolution02_co_06_print_CrystalGraphics.com_PowerPoint_Templates">
  <a:themeElements>
    <a:clrScheme name="Office Theme 13">
      <a:dk1>
        <a:srgbClr val="000000"/>
      </a:dk1>
      <a:lt1>
        <a:srgbClr val="FFFFFF"/>
      </a:lt1>
      <a:dk2>
        <a:srgbClr val="FFFFFF"/>
      </a:dk2>
      <a:lt2>
        <a:srgbClr val="B2B2B2"/>
      </a:lt2>
      <a:accent1>
        <a:srgbClr val="315EA1"/>
      </a:accent1>
      <a:accent2>
        <a:srgbClr val="0099FF"/>
      </a:accent2>
      <a:accent3>
        <a:srgbClr val="FFFFFF"/>
      </a:accent3>
      <a:accent4>
        <a:srgbClr val="000000"/>
      </a:accent4>
      <a:accent5>
        <a:srgbClr val="ADB6CD"/>
      </a:accent5>
      <a:accent6>
        <a:srgbClr val="008AE7"/>
      </a:accent6>
      <a:hlink>
        <a:srgbClr val="FF6699"/>
      </a:hlink>
      <a:folHlink>
        <a:srgbClr val="777777"/>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FFFFFF"/>
        </a:dk2>
        <a:lt2>
          <a:srgbClr val="B2B2B2"/>
        </a:lt2>
        <a:accent1>
          <a:srgbClr val="315EA1"/>
        </a:accent1>
        <a:accent2>
          <a:srgbClr val="0099FF"/>
        </a:accent2>
        <a:accent3>
          <a:srgbClr val="FFFFFF"/>
        </a:accent3>
        <a:accent4>
          <a:srgbClr val="000000"/>
        </a:accent4>
        <a:accent5>
          <a:srgbClr val="ADB6CD"/>
        </a:accent5>
        <a:accent6>
          <a:srgbClr val="008AE7"/>
        </a:accent6>
        <a:hlink>
          <a:srgbClr val="FF6699"/>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PresenterMedia.com Animated Theme">
  <a:themeElements>
    <a:clrScheme name="Mountain">
      <a:dk1>
        <a:sysClr val="windowText" lastClr="000000"/>
      </a:dk1>
      <a:lt1>
        <a:sysClr val="window" lastClr="FFFFFF"/>
      </a:lt1>
      <a:dk2>
        <a:srgbClr val="1F497D"/>
      </a:dk2>
      <a:lt2>
        <a:srgbClr val="EEECE1"/>
      </a:lt2>
      <a:accent1>
        <a:srgbClr val="1A4B86"/>
      </a:accent1>
      <a:accent2>
        <a:srgbClr val="026873"/>
      </a:accent2>
      <a:accent3>
        <a:srgbClr val="83A603"/>
      </a:accent3>
      <a:accent4>
        <a:srgbClr val="BBBF45"/>
      </a:accent4>
      <a:accent5>
        <a:srgbClr val="F2F0CE"/>
      </a:accent5>
      <a:accent6>
        <a:srgbClr val="818619"/>
      </a:accent6>
      <a:hlink>
        <a:srgbClr val="84B1E7"/>
      </a:hlink>
      <a:folHlink>
        <a:srgbClr val="19818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_Default Design">
  <a:themeElements>
    <a:clrScheme name="Default Design 14">
      <a:dk1>
        <a:srgbClr val="000000"/>
      </a:dk1>
      <a:lt1>
        <a:srgbClr val="FFFFFF"/>
      </a:lt1>
      <a:dk2>
        <a:srgbClr val="FFFFFF"/>
      </a:dk2>
      <a:lt2>
        <a:srgbClr val="808080"/>
      </a:lt2>
      <a:accent1>
        <a:srgbClr val="BBE0E3"/>
      </a:accent1>
      <a:accent2>
        <a:srgbClr val="0066CC"/>
      </a:accent2>
      <a:accent3>
        <a:srgbClr val="FFFFFF"/>
      </a:accent3>
      <a:accent4>
        <a:srgbClr val="000000"/>
      </a:accent4>
      <a:accent5>
        <a:srgbClr val="DAEDEF"/>
      </a:accent5>
      <a:accent6>
        <a:srgbClr val="005CB9"/>
      </a:accent6>
      <a:hlink>
        <a:srgbClr val="99CC00"/>
      </a:hlink>
      <a:folHlink>
        <a:srgbClr val="0080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FFFFFF"/>
        </a:lt2>
        <a:accent1>
          <a:srgbClr val="BBE0E3"/>
        </a:accent1>
        <a:accent2>
          <a:srgbClr val="0066CC"/>
        </a:accent2>
        <a:accent3>
          <a:srgbClr val="AAAAAA"/>
        </a:accent3>
        <a:accent4>
          <a:srgbClr val="DADADA"/>
        </a:accent4>
        <a:accent5>
          <a:srgbClr val="DAEDEF"/>
        </a:accent5>
        <a:accent6>
          <a:srgbClr val="005CB9"/>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FFFFFF"/>
        </a:dk2>
        <a:lt2>
          <a:srgbClr val="808080"/>
        </a:lt2>
        <a:accent1>
          <a:srgbClr val="BBE0E3"/>
        </a:accent1>
        <a:accent2>
          <a:srgbClr val="0066CC"/>
        </a:accent2>
        <a:accent3>
          <a:srgbClr val="FFFFFF"/>
        </a:accent3>
        <a:accent4>
          <a:srgbClr val="000000"/>
        </a:accent4>
        <a:accent5>
          <a:srgbClr val="DAEDEF"/>
        </a:accent5>
        <a:accent6>
          <a:srgbClr val="005CB9"/>
        </a:accent6>
        <a:hlink>
          <a:srgbClr val="99CC00"/>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usTeam_am_23">
  <a:themeElements>
    <a:clrScheme name="BusTeam_am_2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BusTeam_am_2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usTeam_am_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Team_am_2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Team_am_2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Team_am_2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Team_am_2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Team_am_2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Team_am_2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Team_am_2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Team_am_2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Team_am_2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Team_am_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Team_am_2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usTeam_am_23">
  <a:themeElements>
    <a:clrScheme name="BusTeam_am_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BusTeam_am_2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sTeam_am_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Team_am_2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Team_am_2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Team_am_2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Team_am_2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Team_am_2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Team_am_2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Team_am_2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Team_am_2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Team_am_2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Team_am_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Team_am_2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lanning_am_19 PowerPlugs Templates for PowerPoint">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E3E5C"/>
        </a:dk1>
        <a:lt1>
          <a:srgbClr val="FFFFFF"/>
        </a:lt1>
        <a:dk2>
          <a:srgbClr val="666699"/>
        </a:dk2>
        <a:lt2>
          <a:srgbClr val="FF0000"/>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usTeam_am_23">
  <a:themeElements>
    <a:clrScheme name="BusTeam_am_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BusTeam_am_2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sTeam_am_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Team_am_2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Team_am_2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Team_am_2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Team_am_2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Team_am_2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Team_am_2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Team_am_2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Team_am_2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Team_am_2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Team_am_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Team_am_2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usinessSolution_co_05_ws_CrystalGraphics.com_PowerPoint_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10344</TotalTime>
  <Words>1704</Words>
  <Application>Microsoft Office PowerPoint</Application>
  <PresentationFormat>Widescreen</PresentationFormat>
  <Paragraphs>417</Paragraphs>
  <Slides>92</Slides>
  <Notes>12</Notes>
  <HiddenSlides>0</HiddenSlides>
  <MMClips>0</MMClips>
  <ScaleCrop>false</ScaleCrop>
  <HeadingPairs>
    <vt:vector size="6" baseType="variant">
      <vt:variant>
        <vt:lpstr>Fonts Used</vt:lpstr>
      </vt:variant>
      <vt:variant>
        <vt:i4>18</vt:i4>
      </vt:variant>
      <vt:variant>
        <vt:lpstr>Theme</vt:lpstr>
      </vt:variant>
      <vt:variant>
        <vt:i4>28</vt:i4>
      </vt:variant>
      <vt:variant>
        <vt:lpstr>Slide Titles</vt:lpstr>
      </vt:variant>
      <vt:variant>
        <vt:i4>92</vt:i4>
      </vt:variant>
    </vt:vector>
  </HeadingPairs>
  <TitlesOfParts>
    <vt:vector size="138" baseType="lpstr">
      <vt:lpstr>ＭＳ Ｐゴシック</vt:lpstr>
      <vt:lpstr>ＭＳ Ｐゴシック</vt:lpstr>
      <vt:lpstr>Arial</vt:lpstr>
      <vt:lpstr>Arial Narrow</vt:lpstr>
      <vt:lpstr>Calibri</vt:lpstr>
      <vt:lpstr>Calibri Light</vt:lpstr>
      <vt:lpstr>Cambria</vt:lpstr>
      <vt:lpstr>Century Gothic</vt:lpstr>
      <vt:lpstr>Century Schoolbook</vt:lpstr>
      <vt:lpstr>Comic Sans MS</vt:lpstr>
      <vt:lpstr>Corbel</vt:lpstr>
      <vt:lpstr>Franklin Gothic Book</vt:lpstr>
      <vt:lpstr>Franklin Gothic Medium</vt:lpstr>
      <vt:lpstr>Times</vt:lpstr>
      <vt:lpstr>Times New Roman</vt:lpstr>
      <vt:lpstr>Tw Cen MT</vt:lpstr>
      <vt:lpstr>Verdana</vt:lpstr>
      <vt:lpstr>Wingdings</vt:lpstr>
      <vt:lpstr>2_Office Theme</vt:lpstr>
      <vt:lpstr>Custom Design</vt:lpstr>
      <vt:lpstr>5_Custom Design</vt:lpstr>
      <vt:lpstr>BusTeam_am_23</vt:lpstr>
      <vt:lpstr>Planning_am_19 PowerPlugs Templates for PowerPoint</vt:lpstr>
      <vt:lpstr>1_Office Theme</vt:lpstr>
      <vt:lpstr>Blank Presentation</vt:lpstr>
      <vt:lpstr>1_BusTeam_am_23</vt:lpstr>
      <vt:lpstr>BusinessSolution_co_05_ws_CrystalGraphics.com_PowerPoint_Templates</vt:lpstr>
      <vt:lpstr>Adjacency</vt:lpstr>
      <vt:lpstr>PPP_SBUSC_PRT_Concept01</vt:lpstr>
      <vt:lpstr>1_Custom Design</vt:lpstr>
      <vt:lpstr>4_Office Theme</vt:lpstr>
      <vt:lpstr>Default Design</vt:lpstr>
      <vt:lpstr>PoliceConcept_co_16_CrystalGraphics.com_PowerPoint_Templates</vt:lpstr>
      <vt:lpstr>ProgressStats_co_17_CrystalGraphics.com_PowerPoint_Templates</vt:lpstr>
      <vt:lpstr>11_Office Theme</vt:lpstr>
      <vt:lpstr>12_Office Theme</vt:lpstr>
      <vt:lpstr>13_Office Theme</vt:lpstr>
      <vt:lpstr>CheckList_co_33_CrystalGraphics.com_PowerPoint_Templates</vt:lpstr>
      <vt:lpstr>PoliceHandcuff_co_08_CrystalGraphics.com_PowerPoint_Templates</vt:lpstr>
      <vt:lpstr>Horizon</vt:lpstr>
      <vt:lpstr>BusSolution02_co_06_print_CrystalGraphics.com_PowerPoint_Templates</vt:lpstr>
      <vt:lpstr>PresenterMedia.com Animated Theme</vt:lpstr>
      <vt:lpstr>Office Theme</vt:lpstr>
      <vt:lpstr>1_Default Design</vt:lpstr>
      <vt:lpstr>2_BusTeam_am_23</vt:lpstr>
      <vt:lpstr>Headlines</vt:lpstr>
      <vt:lpstr>PowerPoint Presentation</vt:lpstr>
      <vt:lpstr>PowerPoint Presentation</vt:lpstr>
      <vt:lpstr>Why ?</vt:lpstr>
      <vt:lpstr>PowerPoint Presentation</vt:lpstr>
      <vt:lpstr>Our Purpose Today</vt:lpstr>
      <vt:lpstr>Disclaimer</vt:lpstr>
      <vt:lpstr>How Did We Get Here ?</vt:lpstr>
      <vt:lpstr>39 Years of Special Education Law</vt:lpstr>
      <vt:lpstr>39 Years of Special Education Law</vt:lpstr>
      <vt:lpstr>Monitoring Compliance</vt:lpstr>
      <vt:lpstr>Never  Forget</vt:lpstr>
      <vt:lpstr>A Checklist Mentality</vt:lpstr>
      <vt:lpstr>Going to NonCompliance Jail?</vt:lpstr>
      <vt:lpstr>PowerPoint Presentation</vt:lpstr>
      <vt:lpstr>PowerPoint Presentation</vt:lpstr>
      <vt:lpstr>How Do We Know Special Education is Effective ? </vt:lpstr>
      <vt:lpstr>Part B: SPP Compliance Indicators </vt:lpstr>
      <vt:lpstr>Part B: SPP Results Indicators </vt:lpstr>
      <vt:lpstr>PowerPoint Presentation</vt:lpstr>
      <vt:lpstr>States Aggregate Performance on Selected Compliance Indicators</vt:lpstr>
      <vt:lpstr>PowerPoint Presentation</vt:lpstr>
      <vt:lpstr>Success Was Being Realized</vt:lpstr>
      <vt:lpstr>What Could Have Been in 2014 Before RDA</vt:lpstr>
      <vt:lpstr>Never  Forget</vt:lpstr>
      <vt:lpstr>What’s Missing</vt:lpstr>
      <vt:lpstr>PowerPoint Presentation</vt:lpstr>
      <vt:lpstr>The Emphasis of I.D.E.A.</vt:lpstr>
      <vt:lpstr>PowerPoint Presentation</vt:lpstr>
      <vt:lpstr>PowerPoint Presentation</vt:lpstr>
      <vt:lpstr>Range  87.9% to 23.5%</vt:lpstr>
      <vt:lpstr>PowerPoint Presentation</vt:lpstr>
      <vt:lpstr>PowerPoint Presentation</vt:lpstr>
      <vt:lpstr>Where IDEA (all Federal Programs) is Going</vt:lpstr>
      <vt:lpstr>PowerPoint Presentation</vt:lpstr>
      <vt:lpstr>PowerPoint Presentation</vt:lpstr>
      <vt:lpstr>PowerPoint Presentation</vt:lpstr>
      <vt:lpstr>Remember This? Procedural Compliance Only</vt:lpstr>
      <vt:lpstr>Vision for RDA</vt:lpstr>
      <vt:lpstr>Results Driven Accountability</vt:lpstr>
      <vt:lpstr>Procedural Compliance + Results</vt:lpstr>
      <vt:lpstr>2014 Rubric Scores</vt:lpstr>
      <vt:lpstr>PowerPoint Presentation</vt:lpstr>
      <vt:lpstr>Any Questions So Far ?</vt:lpstr>
      <vt:lpstr>How does RDA Affect You ?   What Impact ?</vt:lpstr>
      <vt:lpstr>PowerPoint Presentation</vt:lpstr>
      <vt:lpstr>Critical Points</vt:lpstr>
      <vt:lpstr>Changes That Have Happened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So Far</vt:lpstr>
      <vt:lpstr>PowerPoint Presentation</vt:lpstr>
      <vt:lpstr>PowerPoint Presentation</vt:lpstr>
      <vt:lpstr>Infrastructure – What Does it Look Like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1 Submitted on Time</vt:lpstr>
      <vt:lpstr>PowerPoint Presentation</vt:lpstr>
      <vt:lpstr>PowerPoint Presentation</vt:lpstr>
      <vt:lpstr>How is My State Education Agency Internally Aligned to Implement RDA?</vt:lpstr>
      <vt:lpstr>How does RDA Affect You ?   What Impact ?</vt:lpstr>
      <vt:lpstr>PowerPoint Presentation</vt:lpstr>
      <vt:lpstr>Critical Points</vt:lpstr>
      <vt:lpstr>In Thinking about Your District </vt:lpstr>
      <vt:lpstr>Critical Points</vt:lpstr>
      <vt:lpstr>In Thinking about Your District </vt:lpstr>
      <vt:lpstr>Critical Points</vt:lpstr>
      <vt:lpstr>In Thinking about Your District </vt:lpstr>
      <vt:lpstr>Did We Cover What Was Promised ?</vt:lpstr>
      <vt:lpstr>PowerPoint Presentation</vt:lpstr>
      <vt:lpstr>PowerPoint Presentation</vt:lpstr>
      <vt:lpstr>PowerPoint Presentation</vt:lpstr>
      <vt:lpstr>PowerPoint Presentation</vt:lpstr>
      <vt:lpstr>PowerPoint Presentation</vt:lpstr>
      <vt:lpstr>How to Contact Alan?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Alan Coulter</dc:creator>
  <cp:lastModifiedBy>Coulter, Alan</cp:lastModifiedBy>
  <cp:revision>289</cp:revision>
  <cp:lastPrinted>2015-04-14T16:42:34Z</cp:lastPrinted>
  <dcterms:created xsi:type="dcterms:W3CDTF">2013-12-23T21:29:05Z</dcterms:created>
  <dcterms:modified xsi:type="dcterms:W3CDTF">2015-07-15T21:28:21Z</dcterms:modified>
</cp:coreProperties>
</file>